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49"/>
  </p:notesMasterIdLst>
  <p:sldIdLst>
    <p:sldId id="257" r:id="rId2"/>
    <p:sldId id="260" r:id="rId3"/>
    <p:sldId id="261" r:id="rId4"/>
    <p:sldId id="259" r:id="rId5"/>
    <p:sldId id="265" r:id="rId6"/>
    <p:sldId id="262" r:id="rId7"/>
    <p:sldId id="263" r:id="rId8"/>
    <p:sldId id="264" r:id="rId9"/>
    <p:sldId id="311" r:id="rId10"/>
    <p:sldId id="308" r:id="rId11"/>
    <p:sldId id="309" r:id="rId12"/>
    <p:sldId id="268" r:id="rId13"/>
    <p:sldId id="266" r:id="rId14"/>
    <p:sldId id="279" r:id="rId15"/>
    <p:sldId id="269" r:id="rId16"/>
    <p:sldId id="280" r:id="rId17"/>
    <p:sldId id="282" r:id="rId18"/>
    <p:sldId id="283" r:id="rId19"/>
    <p:sldId id="273" r:id="rId20"/>
    <p:sldId id="284" r:id="rId21"/>
    <p:sldId id="285" r:id="rId22"/>
    <p:sldId id="286" r:id="rId23"/>
    <p:sldId id="278" r:id="rId24"/>
    <p:sldId id="288" r:id="rId25"/>
    <p:sldId id="301" r:id="rId26"/>
    <p:sldId id="299" r:id="rId27"/>
    <p:sldId id="300" r:id="rId28"/>
    <p:sldId id="302" r:id="rId29"/>
    <p:sldId id="295" r:id="rId30"/>
    <p:sldId id="298" r:id="rId31"/>
    <p:sldId id="287" r:id="rId32"/>
    <p:sldId id="296" r:id="rId33"/>
    <p:sldId id="303" r:id="rId34"/>
    <p:sldId id="289" r:id="rId35"/>
    <p:sldId id="276" r:id="rId36"/>
    <p:sldId id="277" r:id="rId37"/>
    <p:sldId id="291" r:id="rId38"/>
    <p:sldId id="304" r:id="rId39"/>
    <p:sldId id="305" r:id="rId40"/>
    <p:sldId id="310" r:id="rId41"/>
    <p:sldId id="312" r:id="rId42"/>
    <p:sldId id="313" r:id="rId43"/>
    <p:sldId id="314" r:id="rId44"/>
    <p:sldId id="315" r:id="rId45"/>
    <p:sldId id="267" r:id="rId46"/>
    <p:sldId id="258" r:id="rId47"/>
    <p:sldId id="307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BOSTON</a:t>
            </a:r>
            <a:r>
              <a:rPr lang="en-US" b="1" baseline="0" dirty="0">
                <a:solidFill>
                  <a:schemeClr val="tx1"/>
                </a:solidFill>
              </a:rPr>
              <a:t> FOUNDATION GRANT  EXPENDITURE </a:t>
            </a:r>
            <a:endParaRPr lang="en-US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4342138722246498"/>
          <c:y val="2.24179380751434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Expenditure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Utility Bills</c:v>
                </c:pt>
                <c:pt idx="1">
                  <c:v>Food/ home supplies </c:v>
                </c:pt>
                <c:pt idx="2">
                  <c:v>Counseling</c:v>
                </c:pt>
                <c:pt idx="3">
                  <c:v>Radio Uganda Boston community Educ </c:v>
                </c:pt>
                <c:pt idx="4">
                  <c:v>Social Media Community Educ.</c:v>
                </c:pt>
                <c:pt idx="5">
                  <c:v>Diaspora TV Community Educ.</c:v>
                </c:pt>
                <c:pt idx="6">
                  <c:v>Immunity Booster Juice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 formatCode="#,##0.00">
                  <c:v>6586.85</c:v>
                </c:pt>
                <c:pt idx="1">
                  <c:v>4950</c:v>
                </c:pt>
                <c:pt idx="2" formatCode="General">
                  <c:v>900</c:v>
                </c:pt>
                <c:pt idx="3" formatCode="General">
                  <c:v>600</c:v>
                </c:pt>
                <c:pt idx="4" formatCode="General">
                  <c:v>200</c:v>
                </c:pt>
                <c:pt idx="5" formatCode="General">
                  <c:v>200</c:v>
                </c:pt>
                <c:pt idx="6" formatCode="General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D1-4229-AFD1-9B733B1111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Expense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Utility Bills</c:v>
                </c:pt>
                <c:pt idx="1">
                  <c:v>Food/ home supplies </c:v>
                </c:pt>
                <c:pt idx="2">
                  <c:v>Counseling</c:v>
                </c:pt>
                <c:pt idx="3">
                  <c:v>Radio Uganda Boston community Educ </c:v>
                </c:pt>
                <c:pt idx="4">
                  <c:v>Social Media Community Educ.</c:v>
                </c:pt>
                <c:pt idx="5">
                  <c:v>Diaspora TV Community Educ.</c:v>
                </c:pt>
                <c:pt idx="6">
                  <c:v>Immunity Booster Juice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13736.85</c:v>
                </c:pt>
                <c:pt idx="1">
                  <c:v>13736.85</c:v>
                </c:pt>
                <c:pt idx="2">
                  <c:v>13736.85</c:v>
                </c:pt>
                <c:pt idx="3">
                  <c:v>13736.85</c:v>
                </c:pt>
                <c:pt idx="4">
                  <c:v>13736.85</c:v>
                </c:pt>
                <c:pt idx="5">
                  <c:v>13736.85</c:v>
                </c:pt>
                <c:pt idx="6">
                  <c:v>13736.85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D1-4229-AFD1-9B733B1111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Grant Total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Utility Bills</c:v>
                </c:pt>
                <c:pt idx="1">
                  <c:v>Food/ home supplies </c:v>
                </c:pt>
                <c:pt idx="2">
                  <c:v>Counseling</c:v>
                </c:pt>
                <c:pt idx="3">
                  <c:v>Radio Uganda Boston community Educ </c:v>
                </c:pt>
                <c:pt idx="4">
                  <c:v>Social Media Community Educ.</c:v>
                </c:pt>
                <c:pt idx="5">
                  <c:v>Diaspora TV Community Educ.</c:v>
                </c:pt>
                <c:pt idx="6">
                  <c:v>Immunity Booster Juice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25000</c:v>
                </c:pt>
                <c:pt idx="1">
                  <c:v>25000</c:v>
                </c:pt>
                <c:pt idx="2">
                  <c:v>25000</c:v>
                </c:pt>
                <c:pt idx="3">
                  <c:v>25000</c:v>
                </c:pt>
                <c:pt idx="4">
                  <c:v>25000</c:v>
                </c:pt>
                <c:pt idx="5">
                  <c:v>25000</c:v>
                </c:pt>
                <c:pt idx="6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D1-4229-AFD1-9B733B1111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4380799"/>
        <c:axId val="1584377055"/>
      </c:barChart>
      <c:catAx>
        <c:axId val="1584380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377055"/>
        <c:crosses val="autoZero"/>
        <c:auto val="1"/>
        <c:lblAlgn val="ctr"/>
        <c:lblOffset val="100"/>
        <c:noMultiLvlLbl val="0"/>
      </c:catAx>
      <c:valAx>
        <c:axId val="158437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380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0F9EEF-B441-4040-98D6-31CA3E16015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EF1495E-CE30-4CF8-A95F-19FA63077C7F}">
      <dgm:prSet/>
      <dgm:spPr/>
      <dgm:t>
        <a:bodyPr/>
        <a:lstStyle/>
        <a:p>
          <a:r>
            <a:rPr lang="en-US" b="1"/>
            <a:t>GEOFFREY NSEREKO – </a:t>
          </a:r>
          <a:r>
            <a:rPr lang="en-US" b="1" i="1"/>
            <a:t>Chairman </a:t>
          </a:r>
          <a:endParaRPr lang="en-US"/>
        </a:p>
      </dgm:t>
    </dgm:pt>
    <dgm:pt modelId="{6F34F5C0-1344-499A-A2DF-98094D6C0E20}" type="parTrans" cxnId="{DC7B9C04-12C6-41C3-A27E-E63C84CAE8F7}">
      <dgm:prSet/>
      <dgm:spPr/>
      <dgm:t>
        <a:bodyPr/>
        <a:lstStyle/>
        <a:p>
          <a:endParaRPr lang="en-US"/>
        </a:p>
      </dgm:t>
    </dgm:pt>
    <dgm:pt modelId="{0704976D-09CB-46EC-9750-A60FC2B74224}" type="sibTrans" cxnId="{DC7B9C04-12C6-41C3-A27E-E63C84CAE8F7}">
      <dgm:prSet/>
      <dgm:spPr/>
      <dgm:t>
        <a:bodyPr/>
        <a:lstStyle/>
        <a:p>
          <a:endParaRPr lang="en-US"/>
        </a:p>
      </dgm:t>
    </dgm:pt>
    <dgm:pt modelId="{2AD699C4-A85A-42ED-9C2F-900DBC6CD749}">
      <dgm:prSet/>
      <dgm:spPr/>
      <dgm:t>
        <a:bodyPr/>
        <a:lstStyle/>
        <a:p>
          <a:r>
            <a:rPr lang="en-US" b="1"/>
            <a:t>HENRY MUKASA – </a:t>
          </a:r>
          <a:r>
            <a:rPr lang="en-US" b="1" i="1"/>
            <a:t>Treasurer</a:t>
          </a:r>
          <a:endParaRPr lang="en-US"/>
        </a:p>
      </dgm:t>
    </dgm:pt>
    <dgm:pt modelId="{D206AC80-7D94-414D-9F5E-2BFA22F5EDCB}" type="parTrans" cxnId="{E1C5D642-83C4-4A37-9D97-2AC9A8C2C33D}">
      <dgm:prSet/>
      <dgm:spPr/>
      <dgm:t>
        <a:bodyPr/>
        <a:lstStyle/>
        <a:p>
          <a:endParaRPr lang="en-US"/>
        </a:p>
      </dgm:t>
    </dgm:pt>
    <dgm:pt modelId="{C1EA24BD-C149-489B-92B0-ACE4B767B7DE}" type="sibTrans" cxnId="{E1C5D642-83C4-4A37-9D97-2AC9A8C2C33D}">
      <dgm:prSet/>
      <dgm:spPr/>
      <dgm:t>
        <a:bodyPr/>
        <a:lstStyle/>
        <a:p>
          <a:endParaRPr lang="en-US"/>
        </a:p>
      </dgm:t>
    </dgm:pt>
    <dgm:pt modelId="{F122650F-2FEA-466D-848F-2B5AABC2F59F}">
      <dgm:prSet/>
      <dgm:spPr/>
      <dgm:t>
        <a:bodyPr/>
        <a:lstStyle/>
        <a:p>
          <a:r>
            <a:rPr lang="en-US" b="1"/>
            <a:t>JULIE NAJJUMBA - </a:t>
          </a:r>
          <a:r>
            <a:rPr lang="en-US" b="1" i="1"/>
            <a:t>Education Affairs</a:t>
          </a:r>
          <a:endParaRPr lang="en-US"/>
        </a:p>
      </dgm:t>
    </dgm:pt>
    <dgm:pt modelId="{9A7A28B7-8B41-4F48-A832-C389E114A2CE}" type="parTrans" cxnId="{FC083738-A74D-460B-A6F2-1114E3CAD7A9}">
      <dgm:prSet/>
      <dgm:spPr/>
      <dgm:t>
        <a:bodyPr/>
        <a:lstStyle/>
        <a:p>
          <a:endParaRPr lang="en-US"/>
        </a:p>
      </dgm:t>
    </dgm:pt>
    <dgm:pt modelId="{050E49AE-4A63-4BB3-A729-66AF29B5E5A8}" type="sibTrans" cxnId="{FC083738-A74D-460B-A6F2-1114E3CAD7A9}">
      <dgm:prSet/>
      <dgm:spPr/>
      <dgm:t>
        <a:bodyPr/>
        <a:lstStyle/>
        <a:p>
          <a:endParaRPr lang="en-US"/>
        </a:p>
      </dgm:t>
    </dgm:pt>
    <dgm:pt modelId="{6EB60BCE-460E-40FD-B609-4A8CB234F7CB}">
      <dgm:prSet/>
      <dgm:spPr/>
      <dgm:t>
        <a:bodyPr/>
        <a:lstStyle/>
        <a:p>
          <a:r>
            <a:rPr lang="en-US" b="1"/>
            <a:t>PROSSCOVIA NASSOZI - </a:t>
          </a:r>
          <a:r>
            <a:rPr lang="en-US" b="1" i="1"/>
            <a:t>Women Affairs  </a:t>
          </a:r>
          <a:endParaRPr lang="en-US"/>
        </a:p>
      </dgm:t>
    </dgm:pt>
    <dgm:pt modelId="{F09808ED-C437-49E4-898A-31ECD714A689}" type="parTrans" cxnId="{33EBC557-6AAD-443F-A626-B4303B981036}">
      <dgm:prSet/>
      <dgm:spPr/>
      <dgm:t>
        <a:bodyPr/>
        <a:lstStyle/>
        <a:p>
          <a:endParaRPr lang="en-US"/>
        </a:p>
      </dgm:t>
    </dgm:pt>
    <dgm:pt modelId="{AB439160-E333-4374-8ADD-65E26A3803D9}" type="sibTrans" cxnId="{33EBC557-6AAD-443F-A626-B4303B981036}">
      <dgm:prSet/>
      <dgm:spPr/>
      <dgm:t>
        <a:bodyPr/>
        <a:lstStyle/>
        <a:p>
          <a:endParaRPr lang="en-US"/>
        </a:p>
      </dgm:t>
    </dgm:pt>
    <dgm:pt modelId="{0A22A325-EEF3-4BE7-9B7F-9715592D711C}" type="pres">
      <dgm:prSet presAssocID="{A60F9EEF-B441-4040-98D6-31CA3E160150}" presName="vert0" presStyleCnt="0">
        <dgm:presLayoutVars>
          <dgm:dir/>
          <dgm:animOne val="branch"/>
          <dgm:animLvl val="lvl"/>
        </dgm:presLayoutVars>
      </dgm:prSet>
      <dgm:spPr/>
    </dgm:pt>
    <dgm:pt modelId="{8F9046DA-7886-446E-BB26-C877D339A2B5}" type="pres">
      <dgm:prSet presAssocID="{3EF1495E-CE30-4CF8-A95F-19FA63077C7F}" presName="thickLine" presStyleLbl="alignNode1" presStyleIdx="0" presStyleCnt="4"/>
      <dgm:spPr/>
    </dgm:pt>
    <dgm:pt modelId="{18461DC0-A46B-4DFE-9B0D-E95E26EB9CC1}" type="pres">
      <dgm:prSet presAssocID="{3EF1495E-CE30-4CF8-A95F-19FA63077C7F}" presName="horz1" presStyleCnt="0"/>
      <dgm:spPr/>
    </dgm:pt>
    <dgm:pt modelId="{24C5B1B1-EBBC-4374-942D-C20DA6015CFC}" type="pres">
      <dgm:prSet presAssocID="{3EF1495E-CE30-4CF8-A95F-19FA63077C7F}" presName="tx1" presStyleLbl="revTx" presStyleIdx="0" presStyleCnt="4"/>
      <dgm:spPr/>
    </dgm:pt>
    <dgm:pt modelId="{BBCCD9A4-3410-4C6E-9A0E-572552207CB8}" type="pres">
      <dgm:prSet presAssocID="{3EF1495E-CE30-4CF8-A95F-19FA63077C7F}" presName="vert1" presStyleCnt="0"/>
      <dgm:spPr/>
    </dgm:pt>
    <dgm:pt modelId="{EB78E343-9A07-4BA7-B8E4-72A39CDFBAC0}" type="pres">
      <dgm:prSet presAssocID="{2AD699C4-A85A-42ED-9C2F-900DBC6CD749}" presName="thickLine" presStyleLbl="alignNode1" presStyleIdx="1" presStyleCnt="4"/>
      <dgm:spPr/>
    </dgm:pt>
    <dgm:pt modelId="{4E64729E-6594-4494-8B40-4F8B174ADB6E}" type="pres">
      <dgm:prSet presAssocID="{2AD699C4-A85A-42ED-9C2F-900DBC6CD749}" presName="horz1" presStyleCnt="0"/>
      <dgm:spPr/>
    </dgm:pt>
    <dgm:pt modelId="{761616A5-17EA-40CD-AC3C-8A4683EE7F4E}" type="pres">
      <dgm:prSet presAssocID="{2AD699C4-A85A-42ED-9C2F-900DBC6CD749}" presName="tx1" presStyleLbl="revTx" presStyleIdx="1" presStyleCnt="4"/>
      <dgm:spPr/>
    </dgm:pt>
    <dgm:pt modelId="{B5C024E1-AF17-48F6-8296-8612D00F4310}" type="pres">
      <dgm:prSet presAssocID="{2AD699C4-A85A-42ED-9C2F-900DBC6CD749}" presName="vert1" presStyleCnt="0"/>
      <dgm:spPr/>
    </dgm:pt>
    <dgm:pt modelId="{785D95BD-B4D9-4916-80CF-3338107DB65F}" type="pres">
      <dgm:prSet presAssocID="{F122650F-2FEA-466D-848F-2B5AABC2F59F}" presName="thickLine" presStyleLbl="alignNode1" presStyleIdx="2" presStyleCnt="4"/>
      <dgm:spPr/>
    </dgm:pt>
    <dgm:pt modelId="{99D1A842-79AF-4C15-BD0F-F2EDC1DA1589}" type="pres">
      <dgm:prSet presAssocID="{F122650F-2FEA-466D-848F-2B5AABC2F59F}" presName="horz1" presStyleCnt="0"/>
      <dgm:spPr/>
    </dgm:pt>
    <dgm:pt modelId="{CD41DD46-05B7-436C-A55A-B84F13C2A4FF}" type="pres">
      <dgm:prSet presAssocID="{F122650F-2FEA-466D-848F-2B5AABC2F59F}" presName="tx1" presStyleLbl="revTx" presStyleIdx="2" presStyleCnt="4"/>
      <dgm:spPr/>
    </dgm:pt>
    <dgm:pt modelId="{4EC915D7-FC2B-4E6D-BDD7-6FF8AA8C1D75}" type="pres">
      <dgm:prSet presAssocID="{F122650F-2FEA-466D-848F-2B5AABC2F59F}" presName="vert1" presStyleCnt="0"/>
      <dgm:spPr/>
    </dgm:pt>
    <dgm:pt modelId="{ED167A49-5BFA-445D-BB78-3A8D5BBD09BE}" type="pres">
      <dgm:prSet presAssocID="{6EB60BCE-460E-40FD-B609-4A8CB234F7CB}" presName="thickLine" presStyleLbl="alignNode1" presStyleIdx="3" presStyleCnt="4"/>
      <dgm:spPr/>
    </dgm:pt>
    <dgm:pt modelId="{21DBAEAC-7F89-4953-ADBD-056AD3AC9060}" type="pres">
      <dgm:prSet presAssocID="{6EB60BCE-460E-40FD-B609-4A8CB234F7CB}" presName="horz1" presStyleCnt="0"/>
      <dgm:spPr/>
    </dgm:pt>
    <dgm:pt modelId="{6C6ECCE0-C9EC-437E-B414-BC7063B3A5C0}" type="pres">
      <dgm:prSet presAssocID="{6EB60BCE-460E-40FD-B609-4A8CB234F7CB}" presName="tx1" presStyleLbl="revTx" presStyleIdx="3" presStyleCnt="4"/>
      <dgm:spPr/>
    </dgm:pt>
    <dgm:pt modelId="{01868949-AD9D-4A09-BD49-7FB69C29DDF5}" type="pres">
      <dgm:prSet presAssocID="{6EB60BCE-460E-40FD-B609-4A8CB234F7CB}" presName="vert1" presStyleCnt="0"/>
      <dgm:spPr/>
    </dgm:pt>
  </dgm:ptLst>
  <dgm:cxnLst>
    <dgm:cxn modelId="{DC7B9C04-12C6-41C3-A27E-E63C84CAE8F7}" srcId="{A60F9EEF-B441-4040-98D6-31CA3E160150}" destId="{3EF1495E-CE30-4CF8-A95F-19FA63077C7F}" srcOrd="0" destOrd="0" parTransId="{6F34F5C0-1344-499A-A2DF-98094D6C0E20}" sibTransId="{0704976D-09CB-46EC-9750-A60FC2B74224}"/>
    <dgm:cxn modelId="{73A9CD09-095B-4E07-A476-8381A328B221}" type="presOf" srcId="{F122650F-2FEA-466D-848F-2B5AABC2F59F}" destId="{CD41DD46-05B7-436C-A55A-B84F13C2A4FF}" srcOrd="0" destOrd="0" presId="urn:microsoft.com/office/officeart/2008/layout/LinedList"/>
    <dgm:cxn modelId="{1CB8161E-4676-4721-9F47-6C8DC6A20F96}" type="presOf" srcId="{6EB60BCE-460E-40FD-B609-4A8CB234F7CB}" destId="{6C6ECCE0-C9EC-437E-B414-BC7063B3A5C0}" srcOrd="0" destOrd="0" presId="urn:microsoft.com/office/officeart/2008/layout/LinedList"/>
    <dgm:cxn modelId="{D20DE032-CA95-4D20-86E6-A8499B6C8ACE}" type="presOf" srcId="{2AD699C4-A85A-42ED-9C2F-900DBC6CD749}" destId="{761616A5-17EA-40CD-AC3C-8A4683EE7F4E}" srcOrd="0" destOrd="0" presId="urn:microsoft.com/office/officeart/2008/layout/LinedList"/>
    <dgm:cxn modelId="{FC083738-A74D-460B-A6F2-1114E3CAD7A9}" srcId="{A60F9EEF-B441-4040-98D6-31CA3E160150}" destId="{F122650F-2FEA-466D-848F-2B5AABC2F59F}" srcOrd="2" destOrd="0" parTransId="{9A7A28B7-8B41-4F48-A832-C389E114A2CE}" sibTransId="{050E49AE-4A63-4BB3-A729-66AF29B5E5A8}"/>
    <dgm:cxn modelId="{E1C5D642-83C4-4A37-9D97-2AC9A8C2C33D}" srcId="{A60F9EEF-B441-4040-98D6-31CA3E160150}" destId="{2AD699C4-A85A-42ED-9C2F-900DBC6CD749}" srcOrd="1" destOrd="0" parTransId="{D206AC80-7D94-414D-9F5E-2BFA22F5EDCB}" sibTransId="{C1EA24BD-C149-489B-92B0-ACE4B767B7DE}"/>
    <dgm:cxn modelId="{33EBC557-6AAD-443F-A626-B4303B981036}" srcId="{A60F9EEF-B441-4040-98D6-31CA3E160150}" destId="{6EB60BCE-460E-40FD-B609-4A8CB234F7CB}" srcOrd="3" destOrd="0" parTransId="{F09808ED-C437-49E4-898A-31ECD714A689}" sibTransId="{AB439160-E333-4374-8ADD-65E26A3803D9}"/>
    <dgm:cxn modelId="{928909D9-19F4-45DA-AC35-1A990DC75B57}" type="presOf" srcId="{A60F9EEF-B441-4040-98D6-31CA3E160150}" destId="{0A22A325-EEF3-4BE7-9B7F-9715592D711C}" srcOrd="0" destOrd="0" presId="urn:microsoft.com/office/officeart/2008/layout/LinedList"/>
    <dgm:cxn modelId="{14E73FED-5693-460E-B98E-FDBB191C96CB}" type="presOf" srcId="{3EF1495E-CE30-4CF8-A95F-19FA63077C7F}" destId="{24C5B1B1-EBBC-4374-942D-C20DA6015CFC}" srcOrd="0" destOrd="0" presId="urn:microsoft.com/office/officeart/2008/layout/LinedList"/>
    <dgm:cxn modelId="{C881712A-FA4A-4E12-9A1B-CFF3D3924E4E}" type="presParOf" srcId="{0A22A325-EEF3-4BE7-9B7F-9715592D711C}" destId="{8F9046DA-7886-446E-BB26-C877D339A2B5}" srcOrd="0" destOrd="0" presId="urn:microsoft.com/office/officeart/2008/layout/LinedList"/>
    <dgm:cxn modelId="{AE8CA5D7-82CA-4CE6-BEDE-91A43D2DD29E}" type="presParOf" srcId="{0A22A325-EEF3-4BE7-9B7F-9715592D711C}" destId="{18461DC0-A46B-4DFE-9B0D-E95E26EB9CC1}" srcOrd="1" destOrd="0" presId="urn:microsoft.com/office/officeart/2008/layout/LinedList"/>
    <dgm:cxn modelId="{56279848-35EF-45B3-98B8-304AFA8E7B2C}" type="presParOf" srcId="{18461DC0-A46B-4DFE-9B0D-E95E26EB9CC1}" destId="{24C5B1B1-EBBC-4374-942D-C20DA6015CFC}" srcOrd="0" destOrd="0" presId="urn:microsoft.com/office/officeart/2008/layout/LinedList"/>
    <dgm:cxn modelId="{65D07749-BB6D-4FF4-9BC8-B0AC3ACCEBEA}" type="presParOf" srcId="{18461DC0-A46B-4DFE-9B0D-E95E26EB9CC1}" destId="{BBCCD9A4-3410-4C6E-9A0E-572552207CB8}" srcOrd="1" destOrd="0" presId="urn:microsoft.com/office/officeart/2008/layout/LinedList"/>
    <dgm:cxn modelId="{19B0E264-846D-40CB-B348-5AA0C034A2D8}" type="presParOf" srcId="{0A22A325-EEF3-4BE7-9B7F-9715592D711C}" destId="{EB78E343-9A07-4BA7-B8E4-72A39CDFBAC0}" srcOrd="2" destOrd="0" presId="urn:microsoft.com/office/officeart/2008/layout/LinedList"/>
    <dgm:cxn modelId="{ADA96FE3-B6C4-4D8D-9219-20B5CBAFCE53}" type="presParOf" srcId="{0A22A325-EEF3-4BE7-9B7F-9715592D711C}" destId="{4E64729E-6594-4494-8B40-4F8B174ADB6E}" srcOrd="3" destOrd="0" presId="urn:microsoft.com/office/officeart/2008/layout/LinedList"/>
    <dgm:cxn modelId="{0ED73B85-150D-4D9C-BCE7-F8F6A9A289CE}" type="presParOf" srcId="{4E64729E-6594-4494-8B40-4F8B174ADB6E}" destId="{761616A5-17EA-40CD-AC3C-8A4683EE7F4E}" srcOrd="0" destOrd="0" presId="urn:microsoft.com/office/officeart/2008/layout/LinedList"/>
    <dgm:cxn modelId="{2FBB27AD-C284-476E-930D-B244DD93489D}" type="presParOf" srcId="{4E64729E-6594-4494-8B40-4F8B174ADB6E}" destId="{B5C024E1-AF17-48F6-8296-8612D00F4310}" srcOrd="1" destOrd="0" presId="urn:microsoft.com/office/officeart/2008/layout/LinedList"/>
    <dgm:cxn modelId="{9269F22A-E9C1-4BFB-B00D-10F80A581EB7}" type="presParOf" srcId="{0A22A325-EEF3-4BE7-9B7F-9715592D711C}" destId="{785D95BD-B4D9-4916-80CF-3338107DB65F}" srcOrd="4" destOrd="0" presId="urn:microsoft.com/office/officeart/2008/layout/LinedList"/>
    <dgm:cxn modelId="{F476E25F-716F-44EE-9CF9-C499B9EE1342}" type="presParOf" srcId="{0A22A325-EEF3-4BE7-9B7F-9715592D711C}" destId="{99D1A842-79AF-4C15-BD0F-F2EDC1DA1589}" srcOrd="5" destOrd="0" presId="urn:microsoft.com/office/officeart/2008/layout/LinedList"/>
    <dgm:cxn modelId="{E32DA7B8-FFE6-47A5-9E85-242D4CE042A6}" type="presParOf" srcId="{99D1A842-79AF-4C15-BD0F-F2EDC1DA1589}" destId="{CD41DD46-05B7-436C-A55A-B84F13C2A4FF}" srcOrd="0" destOrd="0" presId="urn:microsoft.com/office/officeart/2008/layout/LinedList"/>
    <dgm:cxn modelId="{079D4F7B-3209-4677-9310-4D96B6AA561A}" type="presParOf" srcId="{99D1A842-79AF-4C15-BD0F-F2EDC1DA1589}" destId="{4EC915D7-FC2B-4E6D-BDD7-6FF8AA8C1D75}" srcOrd="1" destOrd="0" presId="urn:microsoft.com/office/officeart/2008/layout/LinedList"/>
    <dgm:cxn modelId="{EB6B8762-02F3-46F1-8A36-C4E9A650E980}" type="presParOf" srcId="{0A22A325-EEF3-4BE7-9B7F-9715592D711C}" destId="{ED167A49-5BFA-445D-BB78-3A8D5BBD09BE}" srcOrd="6" destOrd="0" presId="urn:microsoft.com/office/officeart/2008/layout/LinedList"/>
    <dgm:cxn modelId="{D87F1880-A4D2-4550-90FF-02FFDFEE5436}" type="presParOf" srcId="{0A22A325-EEF3-4BE7-9B7F-9715592D711C}" destId="{21DBAEAC-7F89-4953-ADBD-056AD3AC9060}" srcOrd="7" destOrd="0" presId="urn:microsoft.com/office/officeart/2008/layout/LinedList"/>
    <dgm:cxn modelId="{A9C5B68C-203E-4F3E-BE80-DCEE991B0668}" type="presParOf" srcId="{21DBAEAC-7F89-4953-ADBD-056AD3AC9060}" destId="{6C6ECCE0-C9EC-437E-B414-BC7063B3A5C0}" srcOrd="0" destOrd="0" presId="urn:microsoft.com/office/officeart/2008/layout/LinedList"/>
    <dgm:cxn modelId="{D96C3C55-0D21-4FCA-BA53-0FEEB1C6B1DC}" type="presParOf" srcId="{21DBAEAC-7F89-4953-ADBD-056AD3AC9060}" destId="{01868949-AD9D-4A09-BD49-7FB69C29DD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0C5549-1785-4A36-96D1-1B1645AE5480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96CFF59-5B23-4152-8FEF-C5B06ECF358A}">
      <dgm:prSet/>
      <dgm:spPr/>
      <dgm:t>
        <a:bodyPr/>
        <a:lstStyle/>
        <a:p>
          <a:r>
            <a:rPr lang="en-US" b="1" i="0" dirty="0"/>
            <a:t>Membership -</a:t>
          </a:r>
          <a:r>
            <a:rPr lang="en-US" b="0" i="0" dirty="0"/>
            <a:t> </a:t>
          </a:r>
          <a:r>
            <a:rPr lang="en-US" b="0" i="1" dirty="0"/>
            <a:t>Annual fees</a:t>
          </a:r>
          <a:r>
            <a:rPr lang="en-US" i="1" dirty="0"/>
            <a:t> collected from members .</a:t>
          </a:r>
        </a:p>
      </dgm:t>
    </dgm:pt>
    <dgm:pt modelId="{D6192668-6929-4B44-B76D-B8FBA85EBD76}" type="parTrans" cxnId="{BFF49B12-5D28-4BFB-9554-21F105EFC91F}">
      <dgm:prSet/>
      <dgm:spPr/>
      <dgm:t>
        <a:bodyPr/>
        <a:lstStyle/>
        <a:p>
          <a:endParaRPr lang="en-US"/>
        </a:p>
      </dgm:t>
    </dgm:pt>
    <dgm:pt modelId="{74C588CB-4B18-4484-8884-37D18223444D}" type="sibTrans" cxnId="{BFF49B12-5D28-4BFB-9554-21F105EFC91F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6DC4C422-3F43-44CB-8355-6E2514FE98B7}">
      <dgm:prSet/>
      <dgm:spPr/>
      <dgm:t>
        <a:bodyPr/>
        <a:lstStyle/>
        <a:p>
          <a:r>
            <a:rPr lang="en-US" b="1" dirty="0"/>
            <a:t>Community Fundraising - </a:t>
          </a:r>
          <a:r>
            <a:rPr lang="en-US" i="1" dirty="0"/>
            <a:t>Community members contribute funds to a given UBCA cause.</a:t>
          </a:r>
        </a:p>
      </dgm:t>
    </dgm:pt>
    <dgm:pt modelId="{BDCFB190-8588-47D1-9D87-F39D80EE907E}" type="parTrans" cxnId="{99F496B5-CAE8-4962-A3A5-03AFEF17930D}">
      <dgm:prSet/>
      <dgm:spPr/>
      <dgm:t>
        <a:bodyPr/>
        <a:lstStyle/>
        <a:p>
          <a:endParaRPr lang="en-US"/>
        </a:p>
      </dgm:t>
    </dgm:pt>
    <dgm:pt modelId="{28C3C5DE-2143-4A4A-8B4E-21F641428A79}" type="sibTrans" cxnId="{99F496B5-CAE8-4962-A3A5-03AFEF17930D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45498C57-EDA8-4A77-A345-1CEAED8D39C2}">
      <dgm:prSet/>
      <dgm:spPr/>
      <dgm:t>
        <a:bodyPr/>
        <a:lstStyle/>
        <a:p>
          <a:r>
            <a:rPr lang="en-US" b="1" dirty="0"/>
            <a:t>Donations or Grants - </a:t>
          </a:r>
          <a:r>
            <a:rPr lang="en-US" i="1" dirty="0"/>
            <a:t>From foundations that  offer financial help to community Associations like ours.</a:t>
          </a:r>
        </a:p>
      </dgm:t>
    </dgm:pt>
    <dgm:pt modelId="{0B9580A0-9BC6-4708-B637-22C363909501}" type="parTrans" cxnId="{B2EDB248-0D9A-41FE-9A42-7968E1B73CA5}">
      <dgm:prSet/>
      <dgm:spPr/>
      <dgm:t>
        <a:bodyPr/>
        <a:lstStyle/>
        <a:p>
          <a:endParaRPr lang="en-US"/>
        </a:p>
      </dgm:t>
    </dgm:pt>
    <dgm:pt modelId="{6DE70926-C544-43A3-BD84-067FB46A9AB3}" type="sibTrans" cxnId="{B2EDB248-0D9A-41FE-9A42-7968E1B73CA5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0169338B-69E2-49F6-821A-D4A820AAC2A5}" type="pres">
      <dgm:prSet presAssocID="{F20C5549-1785-4A36-96D1-1B1645AE5480}" presName="Name0" presStyleCnt="0">
        <dgm:presLayoutVars>
          <dgm:animLvl val="lvl"/>
          <dgm:resizeHandles val="exact"/>
        </dgm:presLayoutVars>
      </dgm:prSet>
      <dgm:spPr/>
    </dgm:pt>
    <dgm:pt modelId="{03C451F9-BBD2-4768-B7FD-F773548B06E9}" type="pres">
      <dgm:prSet presAssocID="{996CFF59-5B23-4152-8FEF-C5B06ECF358A}" presName="compositeNode" presStyleCnt="0">
        <dgm:presLayoutVars>
          <dgm:bulletEnabled val="1"/>
        </dgm:presLayoutVars>
      </dgm:prSet>
      <dgm:spPr/>
    </dgm:pt>
    <dgm:pt modelId="{E276A26A-1E4A-4193-A448-E1B36C808955}" type="pres">
      <dgm:prSet presAssocID="{996CFF59-5B23-4152-8FEF-C5B06ECF358A}" presName="bgRect" presStyleLbl="alignNode1" presStyleIdx="0" presStyleCnt="3"/>
      <dgm:spPr/>
    </dgm:pt>
    <dgm:pt modelId="{F3ABA4E6-F22A-4A1B-8461-5077BA455A4C}" type="pres">
      <dgm:prSet presAssocID="{74C588CB-4B18-4484-8884-37D18223444D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4DB8D47-EC77-4B92-8C65-CAB54A5E6991}" type="pres">
      <dgm:prSet presAssocID="{996CFF59-5B23-4152-8FEF-C5B06ECF358A}" presName="nodeRect" presStyleLbl="alignNode1" presStyleIdx="0" presStyleCnt="3">
        <dgm:presLayoutVars>
          <dgm:bulletEnabled val="1"/>
        </dgm:presLayoutVars>
      </dgm:prSet>
      <dgm:spPr/>
    </dgm:pt>
    <dgm:pt modelId="{6F876398-A978-4934-BB14-47557FE2866E}" type="pres">
      <dgm:prSet presAssocID="{74C588CB-4B18-4484-8884-37D18223444D}" presName="sibTrans" presStyleCnt="0"/>
      <dgm:spPr/>
    </dgm:pt>
    <dgm:pt modelId="{01C791FD-0347-42C2-A59E-AB0FF99587BA}" type="pres">
      <dgm:prSet presAssocID="{6DC4C422-3F43-44CB-8355-6E2514FE98B7}" presName="compositeNode" presStyleCnt="0">
        <dgm:presLayoutVars>
          <dgm:bulletEnabled val="1"/>
        </dgm:presLayoutVars>
      </dgm:prSet>
      <dgm:spPr/>
    </dgm:pt>
    <dgm:pt modelId="{012C4229-09C7-4E12-B977-9513700BED3D}" type="pres">
      <dgm:prSet presAssocID="{6DC4C422-3F43-44CB-8355-6E2514FE98B7}" presName="bgRect" presStyleLbl="alignNode1" presStyleIdx="1" presStyleCnt="3"/>
      <dgm:spPr/>
    </dgm:pt>
    <dgm:pt modelId="{7413D28A-1F8C-4BEB-9AE0-8288B2DCDECB}" type="pres">
      <dgm:prSet presAssocID="{28C3C5DE-2143-4A4A-8B4E-21F641428A79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DFF181B6-7759-4534-8FEB-ABB26AC2448F}" type="pres">
      <dgm:prSet presAssocID="{6DC4C422-3F43-44CB-8355-6E2514FE98B7}" presName="nodeRect" presStyleLbl="alignNode1" presStyleIdx="1" presStyleCnt="3">
        <dgm:presLayoutVars>
          <dgm:bulletEnabled val="1"/>
        </dgm:presLayoutVars>
      </dgm:prSet>
      <dgm:spPr/>
    </dgm:pt>
    <dgm:pt modelId="{E8DE5132-E7CB-4256-A8E5-DEE941C1B779}" type="pres">
      <dgm:prSet presAssocID="{28C3C5DE-2143-4A4A-8B4E-21F641428A79}" presName="sibTrans" presStyleCnt="0"/>
      <dgm:spPr/>
    </dgm:pt>
    <dgm:pt modelId="{0148D0C2-4A78-4119-8D77-794D4B00FAAC}" type="pres">
      <dgm:prSet presAssocID="{45498C57-EDA8-4A77-A345-1CEAED8D39C2}" presName="compositeNode" presStyleCnt="0">
        <dgm:presLayoutVars>
          <dgm:bulletEnabled val="1"/>
        </dgm:presLayoutVars>
      </dgm:prSet>
      <dgm:spPr/>
    </dgm:pt>
    <dgm:pt modelId="{24A602BF-2C71-403A-AA02-DA87F9D77EB1}" type="pres">
      <dgm:prSet presAssocID="{45498C57-EDA8-4A77-A345-1CEAED8D39C2}" presName="bgRect" presStyleLbl="alignNode1" presStyleIdx="2" presStyleCnt="3"/>
      <dgm:spPr/>
    </dgm:pt>
    <dgm:pt modelId="{D307DF91-7370-40C3-B260-1ECB2B22B8C4}" type="pres">
      <dgm:prSet presAssocID="{6DE70926-C544-43A3-BD84-067FB46A9AB3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36460E96-0CAC-47F9-967C-6750ABF5A020}" type="pres">
      <dgm:prSet presAssocID="{45498C57-EDA8-4A77-A345-1CEAED8D39C2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3B2D9504-A633-4AE4-8312-A2C2A654878B}" type="presOf" srcId="{45498C57-EDA8-4A77-A345-1CEAED8D39C2}" destId="{36460E96-0CAC-47F9-967C-6750ABF5A020}" srcOrd="1" destOrd="0" presId="urn:microsoft.com/office/officeart/2016/7/layout/LinearBlockProcessNumbered"/>
    <dgm:cxn modelId="{BFF49B12-5D28-4BFB-9554-21F105EFC91F}" srcId="{F20C5549-1785-4A36-96D1-1B1645AE5480}" destId="{996CFF59-5B23-4152-8FEF-C5B06ECF358A}" srcOrd="0" destOrd="0" parTransId="{D6192668-6929-4B44-B76D-B8FBA85EBD76}" sibTransId="{74C588CB-4B18-4484-8884-37D18223444D}"/>
    <dgm:cxn modelId="{B301BF22-B854-495A-B5BD-9C5D18F3E21B}" type="presOf" srcId="{6DE70926-C544-43A3-BD84-067FB46A9AB3}" destId="{D307DF91-7370-40C3-B260-1ECB2B22B8C4}" srcOrd="0" destOrd="0" presId="urn:microsoft.com/office/officeart/2016/7/layout/LinearBlockProcessNumbered"/>
    <dgm:cxn modelId="{CB56D925-9F86-4DA3-BCF7-9AF1EEDF196A}" type="presOf" srcId="{74C588CB-4B18-4484-8884-37D18223444D}" destId="{F3ABA4E6-F22A-4A1B-8461-5077BA455A4C}" srcOrd="0" destOrd="0" presId="urn:microsoft.com/office/officeart/2016/7/layout/LinearBlockProcessNumbered"/>
    <dgm:cxn modelId="{B2EDB248-0D9A-41FE-9A42-7968E1B73CA5}" srcId="{F20C5549-1785-4A36-96D1-1B1645AE5480}" destId="{45498C57-EDA8-4A77-A345-1CEAED8D39C2}" srcOrd="2" destOrd="0" parTransId="{0B9580A0-9BC6-4708-B637-22C363909501}" sibTransId="{6DE70926-C544-43A3-BD84-067FB46A9AB3}"/>
    <dgm:cxn modelId="{3410F96B-49E2-45D8-AAA6-28282EFDC261}" type="presOf" srcId="{28C3C5DE-2143-4A4A-8B4E-21F641428A79}" destId="{7413D28A-1F8C-4BEB-9AE0-8288B2DCDECB}" srcOrd="0" destOrd="0" presId="urn:microsoft.com/office/officeart/2016/7/layout/LinearBlockProcessNumbered"/>
    <dgm:cxn modelId="{5FAF1D4C-C132-4660-BBFA-63697B6113C0}" type="presOf" srcId="{996CFF59-5B23-4152-8FEF-C5B06ECF358A}" destId="{E4DB8D47-EC77-4B92-8C65-CAB54A5E6991}" srcOrd="1" destOrd="0" presId="urn:microsoft.com/office/officeart/2016/7/layout/LinearBlockProcessNumbered"/>
    <dgm:cxn modelId="{B656FF94-F466-49CF-A5EA-3D34E5D7CFF7}" type="presOf" srcId="{6DC4C422-3F43-44CB-8355-6E2514FE98B7}" destId="{012C4229-09C7-4E12-B977-9513700BED3D}" srcOrd="0" destOrd="0" presId="urn:microsoft.com/office/officeart/2016/7/layout/LinearBlockProcessNumbered"/>
    <dgm:cxn modelId="{99F496B5-CAE8-4962-A3A5-03AFEF17930D}" srcId="{F20C5549-1785-4A36-96D1-1B1645AE5480}" destId="{6DC4C422-3F43-44CB-8355-6E2514FE98B7}" srcOrd="1" destOrd="0" parTransId="{BDCFB190-8588-47D1-9D87-F39D80EE907E}" sibTransId="{28C3C5DE-2143-4A4A-8B4E-21F641428A79}"/>
    <dgm:cxn modelId="{43AAD6BD-4B02-4795-B900-631A3B62F9B2}" type="presOf" srcId="{6DC4C422-3F43-44CB-8355-6E2514FE98B7}" destId="{DFF181B6-7759-4534-8FEB-ABB26AC2448F}" srcOrd="1" destOrd="0" presId="urn:microsoft.com/office/officeart/2016/7/layout/LinearBlockProcessNumbered"/>
    <dgm:cxn modelId="{D6909BD7-DCF3-430D-B180-621331FF59B6}" type="presOf" srcId="{F20C5549-1785-4A36-96D1-1B1645AE5480}" destId="{0169338B-69E2-49F6-821A-D4A820AAC2A5}" srcOrd="0" destOrd="0" presId="urn:microsoft.com/office/officeart/2016/7/layout/LinearBlockProcessNumbered"/>
    <dgm:cxn modelId="{950C41EA-BC5C-4603-ADC0-3C806677F31C}" type="presOf" srcId="{45498C57-EDA8-4A77-A345-1CEAED8D39C2}" destId="{24A602BF-2C71-403A-AA02-DA87F9D77EB1}" srcOrd="0" destOrd="0" presId="urn:microsoft.com/office/officeart/2016/7/layout/LinearBlockProcessNumbered"/>
    <dgm:cxn modelId="{A5E472F1-19E6-4255-B6C4-8E248F96130D}" type="presOf" srcId="{996CFF59-5B23-4152-8FEF-C5B06ECF358A}" destId="{E276A26A-1E4A-4193-A448-E1B36C808955}" srcOrd="0" destOrd="0" presId="urn:microsoft.com/office/officeart/2016/7/layout/LinearBlockProcessNumbered"/>
    <dgm:cxn modelId="{18DDA879-3924-4888-AB3C-EAA32B3172BE}" type="presParOf" srcId="{0169338B-69E2-49F6-821A-D4A820AAC2A5}" destId="{03C451F9-BBD2-4768-B7FD-F773548B06E9}" srcOrd="0" destOrd="0" presId="urn:microsoft.com/office/officeart/2016/7/layout/LinearBlockProcessNumbered"/>
    <dgm:cxn modelId="{8E997B70-063E-4920-8E11-352BE05ABFB5}" type="presParOf" srcId="{03C451F9-BBD2-4768-B7FD-F773548B06E9}" destId="{E276A26A-1E4A-4193-A448-E1B36C808955}" srcOrd="0" destOrd="0" presId="urn:microsoft.com/office/officeart/2016/7/layout/LinearBlockProcessNumbered"/>
    <dgm:cxn modelId="{F7CA6C8D-85E0-487D-B558-A4B2FDE38116}" type="presParOf" srcId="{03C451F9-BBD2-4768-B7FD-F773548B06E9}" destId="{F3ABA4E6-F22A-4A1B-8461-5077BA455A4C}" srcOrd="1" destOrd="0" presId="urn:microsoft.com/office/officeart/2016/7/layout/LinearBlockProcessNumbered"/>
    <dgm:cxn modelId="{CF171E94-21B7-48E3-A94C-49A949E1AC7D}" type="presParOf" srcId="{03C451F9-BBD2-4768-B7FD-F773548B06E9}" destId="{E4DB8D47-EC77-4B92-8C65-CAB54A5E6991}" srcOrd="2" destOrd="0" presId="urn:microsoft.com/office/officeart/2016/7/layout/LinearBlockProcessNumbered"/>
    <dgm:cxn modelId="{23A4E226-50EB-4274-B138-E945C3784BE1}" type="presParOf" srcId="{0169338B-69E2-49F6-821A-D4A820AAC2A5}" destId="{6F876398-A978-4934-BB14-47557FE2866E}" srcOrd="1" destOrd="0" presId="urn:microsoft.com/office/officeart/2016/7/layout/LinearBlockProcessNumbered"/>
    <dgm:cxn modelId="{4AA53964-4968-4DCC-B348-2A09C8ABF0A6}" type="presParOf" srcId="{0169338B-69E2-49F6-821A-D4A820AAC2A5}" destId="{01C791FD-0347-42C2-A59E-AB0FF99587BA}" srcOrd="2" destOrd="0" presId="urn:microsoft.com/office/officeart/2016/7/layout/LinearBlockProcessNumbered"/>
    <dgm:cxn modelId="{061B1EA5-C6B7-4CD0-AC4A-7C4A1024D615}" type="presParOf" srcId="{01C791FD-0347-42C2-A59E-AB0FF99587BA}" destId="{012C4229-09C7-4E12-B977-9513700BED3D}" srcOrd="0" destOrd="0" presId="urn:microsoft.com/office/officeart/2016/7/layout/LinearBlockProcessNumbered"/>
    <dgm:cxn modelId="{2754BCAA-1690-4032-BD2C-498F2798AB8E}" type="presParOf" srcId="{01C791FD-0347-42C2-A59E-AB0FF99587BA}" destId="{7413D28A-1F8C-4BEB-9AE0-8288B2DCDECB}" srcOrd="1" destOrd="0" presId="urn:microsoft.com/office/officeart/2016/7/layout/LinearBlockProcessNumbered"/>
    <dgm:cxn modelId="{D4B21D76-73C9-43E8-AFE8-CC68C700947F}" type="presParOf" srcId="{01C791FD-0347-42C2-A59E-AB0FF99587BA}" destId="{DFF181B6-7759-4534-8FEB-ABB26AC2448F}" srcOrd="2" destOrd="0" presId="urn:microsoft.com/office/officeart/2016/7/layout/LinearBlockProcessNumbered"/>
    <dgm:cxn modelId="{4879CE01-4E40-4B4B-87A7-FD56288FFCF6}" type="presParOf" srcId="{0169338B-69E2-49F6-821A-D4A820AAC2A5}" destId="{E8DE5132-E7CB-4256-A8E5-DEE941C1B779}" srcOrd="3" destOrd="0" presId="urn:microsoft.com/office/officeart/2016/7/layout/LinearBlockProcessNumbered"/>
    <dgm:cxn modelId="{0DB6475A-6E2A-4940-87D1-8E818C309673}" type="presParOf" srcId="{0169338B-69E2-49F6-821A-D4A820AAC2A5}" destId="{0148D0C2-4A78-4119-8D77-794D4B00FAAC}" srcOrd="4" destOrd="0" presId="urn:microsoft.com/office/officeart/2016/7/layout/LinearBlockProcessNumbered"/>
    <dgm:cxn modelId="{C8DB2B60-198F-4EFA-8457-2D9CCCDAF6BF}" type="presParOf" srcId="{0148D0C2-4A78-4119-8D77-794D4B00FAAC}" destId="{24A602BF-2C71-403A-AA02-DA87F9D77EB1}" srcOrd="0" destOrd="0" presId="urn:microsoft.com/office/officeart/2016/7/layout/LinearBlockProcessNumbered"/>
    <dgm:cxn modelId="{648EE16B-0E77-4777-A36A-631839A31995}" type="presParOf" srcId="{0148D0C2-4A78-4119-8D77-794D4B00FAAC}" destId="{D307DF91-7370-40C3-B260-1ECB2B22B8C4}" srcOrd="1" destOrd="0" presId="urn:microsoft.com/office/officeart/2016/7/layout/LinearBlockProcessNumbered"/>
    <dgm:cxn modelId="{7577FEA9-79F4-44FD-8781-799D02174CF0}" type="presParOf" srcId="{0148D0C2-4A78-4119-8D77-794D4B00FAAC}" destId="{36460E96-0CAC-47F9-967C-6750ABF5A02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18E213-1484-4BF0-9E71-4D9430934DDE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49D84FC-544F-4F1C-B781-D07B35123D09}">
      <dgm:prSet/>
      <dgm:spPr/>
      <dgm:t>
        <a:bodyPr/>
        <a:lstStyle/>
        <a:p>
          <a:r>
            <a:rPr lang="en-US"/>
            <a:t>Annual Fee - $50.00 </a:t>
          </a:r>
        </a:p>
      </dgm:t>
    </dgm:pt>
    <dgm:pt modelId="{BA555550-46D2-4173-ABF2-39056CF19784}" type="parTrans" cxnId="{FC5BEA4E-9847-409F-978D-4A5C715868CB}">
      <dgm:prSet/>
      <dgm:spPr/>
      <dgm:t>
        <a:bodyPr/>
        <a:lstStyle/>
        <a:p>
          <a:endParaRPr lang="en-US"/>
        </a:p>
      </dgm:t>
    </dgm:pt>
    <dgm:pt modelId="{FC2ED1A2-20D2-4B35-AD51-86BB58D89DC4}" type="sibTrans" cxnId="{FC5BEA4E-9847-409F-978D-4A5C715868CB}">
      <dgm:prSet/>
      <dgm:spPr/>
      <dgm:t>
        <a:bodyPr/>
        <a:lstStyle/>
        <a:p>
          <a:endParaRPr lang="en-US"/>
        </a:p>
      </dgm:t>
    </dgm:pt>
    <dgm:pt modelId="{7150F1F5-72F3-45D8-A01E-96C9DB048FF4}">
      <dgm:prSet/>
      <dgm:spPr/>
      <dgm:t>
        <a:bodyPr/>
        <a:lstStyle/>
        <a:p>
          <a:r>
            <a:rPr lang="en-US" dirty="0"/>
            <a:t>So far, a few Members have renewed their membership</a:t>
          </a:r>
        </a:p>
      </dgm:t>
    </dgm:pt>
    <dgm:pt modelId="{B328DCFD-BDCC-498B-925A-6AF3238D7D9B}" type="parTrans" cxnId="{9B7E70BE-C4D5-4752-8EC2-F40DA0F06D3B}">
      <dgm:prSet/>
      <dgm:spPr/>
      <dgm:t>
        <a:bodyPr/>
        <a:lstStyle/>
        <a:p>
          <a:endParaRPr lang="en-US"/>
        </a:p>
      </dgm:t>
    </dgm:pt>
    <dgm:pt modelId="{8AE34081-9A44-4767-9AE2-15F17F747A6C}" type="sibTrans" cxnId="{9B7E70BE-C4D5-4752-8EC2-F40DA0F06D3B}">
      <dgm:prSet/>
      <dgm:spPr/>
      <dgm:t>
        <a:bodyPr/>
        <a:lstStyle/>
        <a:p>
          <a:endParaRPr lang="en-US"/>
        </a:p>
      </dgm:t>
    </dgm:pt>
    <dgm:pt modelId="{F0372D9C-84BE-4368-A399-99980E6833DF}">
      <dgm:prSet/>
      <dgm:spPr/>
      <dgm:t>
        <a:bodyPr/>
        <a:lstStyle/>
        <a:p>
          <a:r>
            <a:rPr lang="en-US" dirty="0"/>
            <a:t>$10 of the $50 is subtracted from membership  </a:t>
          </a:r>
        </a:p>
      </dgm:t>
    </dgm:pt>
    <dgm:pt modelId="{664B8DFE-0E1C-44FF-8A27-527B0366EB7F}" type="parTrans" cxnId="{B6267C96-603E-48E5-B755-A99702AF2DEC}">
      <dgm:prSet/>
      <dgm:spPr/>
      <dgm:t>
        <a:bodyPr/>
        <a:lstStyle/>
        <a:p>
          <a:endParaRPr lang="en-US"/>
        </a:p>
      </dgm:t>
    </dgm:pt>
    <dgm:pt modelId="{46FD1C72-7F2A-40A0-B07F-85A3CD8DF495}" type="sibTrans" cxnId="{B6267C96-603E-48E5-B755-A99702AF2DEC}">
      <dgm:prSet/>
      <dgm:spPr/>
      <dgm:t>
        <a:bodyPr/>
        <a:lstStyle/>
        <a:p>
          <a:endParaRPr lang="en-US"/>
        </a:p>
      </dgm:t>
    </dgm:pt>
    <dgm:pt modelId="{5DE71336-406A-4CCD-9013-35B5074762BD}">
      <dgm:prSet/>
      <dgm:spPr/>
      <dgm:t>
        <a:bodyPr/>
        <a:lstStyle/>
        <a:p>
          <a:r>
            <a:rPr lang="en-US" dirty="0"/>
            <a:t>Its saved on the UBCA Building Project Account - $ 640</a:t>
          </a:r>
        </a:p>
      </dgm:t>
    </dgm:pt>
    <dgm:pt modelId="{C81A8A98-6644-4229-BF04-7A439B520122}" type="parTrans" cxnId="{41EFD57B-5E1E-4C67-9AB1-7D2528263210}">
      <dgm:prSet/>
      <dgm:spPr/>
      <dgm:t>
        <a:bodyPr/>
        <a:lstStyle/>
        <a:p>
          <a:endParaRPr lang="en-US"/>
        </a:p>
      </dgm:t>
    </dgm:pt>
    <dgm:pt modelId="{0C6F2D7D-96D6-4D70-ACEF-06E52E263CD6}" type="sibTrans" cxnId="{41EFD57B-5E1E-4C67-9AB1-7D2528263210}">
      <dgm:prSet/>
      <dgm:spPr/>
      <dgm:t>
        <a:bodyPr/>
        <a:lstStyle/>
        <a:p>
          <a:endParaRPr lang="en-US"/>
        </a:p>
      </dgm:t>
    </dgm:pt>
    <dgm:pt modelId="{D5DC9388-D5A9-4CCE-8FC1-CB2084C9A17A}">
      <dgm:prSet/>
      <dgm:spPr/>
      <dgm:t>
        <a:bodyPr/>
        <a:lstStyle/>
        <a:p>
          <a:endParaRPr lang="en-US"/>
        </a:p>
      </dgm:t>
    </dgm:pt>
    <dgm:pt modelId="{39A55B47-03B8-4A36-9189-43B26A00B5A8}" type="parTrans" cxnId="{8FF0BD8F-E264-44C1-AC8C-267F9A601E31}">
      <dgm:prSet/>
      <dgm:spPr/>
      <dgm:t>
        <a:bodyPr/>
        <a:lstStyle/>
        <a:p>
          <a:endParaRPr lang="en-US"/>
        </a:p>
      </dgm:t>
    </dgm:pt>
    <dgm:pt modelId="{8CA6BBEE-F4B4-41DF-85F0-ACCF6FB2AEE9}" type="sibTrans" cxnId="{8FF0BD8F-E264-44C1-AC8C-267F9A601E31}">
      <dgm:prSet/>
      <dgm:spPr/>
      <dgm:t>
        <a:bodyPr/>
        <a:lstStyle/>
        <a:p>
          <a:endParaRPr lang="en-US"/>
        </a:p>
      </dgm:t>
    </dgm:pt>
    <dgm:pt modelId="{812F0909-55AB-4791-862B-7400E8C0A36A}">
      <dgm:prSet/>
      <dgm:spPr/>
      <dgm:t>
        <a:bodyPr/>
        <a:lstStyle/>
        <a:p>
          <a:r>
            <a:rPr lang="en-US" dirty="0"/>
            <a:t> Total  Membership  collection 2020 -2021 is $3,250</a:t>
          </a:r>
        </a:p>
      </dgm:t>
    </dgm:pt>
    <dgm:pt modelId="{32AC837D-A8F8-4D0A-B60D-89C679446DD1}" type="parTrans" cxnId="{823F0721-790F-4FBB-B13B-024D7040C1BA}">
      <dgm:prSet/>
      <dgm:spPr/>
      <dgm:t>
        <a:bodyPr/>
        <a:lstStyle/>
        <a:p>
          <a:endParaRPr lang="en-US"/>
        </a:p>
      </dgm:t>
    </dgm:pt>
    <dgm:pt modelId="{E90229A9-BC82-4244-ABED-06DC1409155A}" type="sibTrans" cxnId="{823F0721-790F-4FBB-B13B-024D7040C1BA}">
      <dgm:prSet/>
      <dgm:spPr/>
      <dgm:t>
        <a:bodyPr/>
        <a:lstStyle/>
        <a:p>
          <a:endParaRPr lang="en-US"/>
        </a:p>
      </dgm:t>
    </dgm:pt>
    <dgm:pt modelId="{FF9706A2-3E26-48F8-88E8-A0AA879B857F}" type="pres">
      <dgm:prSet presAssocID="{0A18E213-1484-4BF0-9E71-4D9430934DDE}" presName="outerComposite" presStyleCnt="0">
        <dgm:presLayoutVars>
          <dgm:chMax val="5"/>
          <dgm:dir/>
          <dgm:resizeHandles val="exact"/>
        </dgm:presLayoutVars>
      </dgm:prSet>
      <dgm:spPr/>
    </dgm:pt>
    <dgm:pt modelId="{37D1FB6C-6E47-4D85-80E0-CF3AA28E07C9}" type="pres">
      <dgm:prSet presAssocID="{0A18E213-1484-4BF0-9E71-4D9430934DDE}" presName="dummyMaxCanvas" presStyleCnt="0">
        <dgm:presLayoutVars/>
      </dgm:prSet>
      <dgm:spPr/>
    </dgm:pt>
    <dgm:pt modelId="{5E12FF8C-CF3A-4E0C-8CE8-8551F65C75BE}" type="pres">
      <dgm:prSet presAssocID="{0A18E213-1484-4BF0-9E71-4D9430934DDE}" presName="FiveNodes_1" presStyleLbl="node1" presStyleIdx="0" presStyleCnt="5">
        <dgm:presLayoutVars>
          <dgm:bulletEnabled val="1"/>
        </dgm:presLayoutVars>
      </dgm:prSet>
      <dgm:spPr/>
    </dgm:pt>
    <dgm:pt modelId="{C9B11B56-DBCC-4739-928F-1E7E0273EA65}" type="pres">
      <dgm:prSet presAssocID="{0A18E213-1484-4BF0-9E71-4D9430934DDE}" presName="FiveNodes_2" presStyleLbl="node1" presStyleIdx="1" presStyleCnt="5">
        <dgm:presLayoutVars>
          <dgm:bulletEnabled val="1"/>
        </dgm:presLayoutVars>
      </dgm:prSet>
      <dgm:spPr/>
    </dgm:pt>
    <dgm:pt modelId="{418BDA23-70CD-4645-8A80-9A63AED597DF}" type="pres">
      <dgm:prSet presAssocID="{0A18E213-1484-4BF0-9E71-4D9430934DDE}" presName="FiveNodes_3" presStyleLbl="node1" presStyleIdx="2" presStyleCnt="5">
        <dgm:presLayoutVars>
          <dgm:bulletEnabled val="1"/>
        </dgm:presLayoutVars>
      </dgm:prSet>
      <dgm:spPr/>
    </dgm:pt>
    <dgm:pt modelId="{912CD99B-622F-4E91-80CF-A651CBCB050F}" type="pres">
      <dgm:prSet presAssocID="{0A18E213-1484-4BF0-9E71-4D9430934DDE}" presName="FiveNodes_4" presStyleLbl="node1" presStyleIdx="3" presStyleCnt="5">
        <dgm:presLayoutVars>
          <dgm:bulletEnabled val="1"/>
        </dgm:presLayoutVars>
      </dgm:prSet>
      <dgm:spPr/>
    </dgm:pt>
    <dgm:pt modelId="{64B949D9-709D-4C9E-9E87-109A85FD6DCE}" type="pres">
      <dgm:prSet presAssocID="{0A18E213-1484-4BF0-9E71-4D9430934DDE}" presName="FiveNodes_5" presStyleLbl="node1" presStyleIdx="4" presStyleCnt="5">
        <dgm:presLayoutVars>
          <dgm:bulletEnabled val="1"/>
        </dgm:presLayoutVars>
      </dgm:prSet>
      <dgm:spPr/>
    </dgm:pt>
    <dgm:pt modelId="{6CE51845-A4F7-4CAF-9B12-BD8F383B0D22}" type="pres">
      <dgm:prSet presAssocID="{0A18E213-1484-4BF0-9E71-4D9430934DDE}" presName="FiveConn_1-2" presStyleLbl="fgAccFollowNode1" presStyleIdx="0" presStyleCnt="4">
        <dgm:presLayoutVars>
          <dgm:bulletEnabled val="1"/>
        </dgm:presLayoutVars>
      </dgm:prSet>
      <dgm:spPr/>
    </dgm:pt>
    <dgm:pt modelId="{B3FF6701-59CD-47A2-AA1F-A58C6C0C05EE}" type="pres">
      <dgm:prSet presAssocID="{0A18E213-1484-4BF0-9E71-4D9430934DDE}" presName="FiveConn_2-3" presStyleLbl="fgAccFollowNode1" presStyleIdx="1" presStyleCnt="4">
        <dgm:presLayoutVars>
          <dgm:bulletEnabled val="1"/>
        </dgm:presLayoutVars>
      </dgm:prSet>
      <dgm:spPr/>
    </dgm:pt>
    <dgm:pt modelId="{E569E17E-6AE8-4F51-B1F9-6C94D25BA1CD}" type="pres">
      <dgm:prSet presAssocID="{0A18E213-1484-4BF0-9E71-4D9430934DDE}" presName="FiveConn_3-4" presStyleLbl="fgAccFollowNode1" presStyleIdx="2" presStyleCnt="4">
        <dgm:presLayoutVars>
          <dgm:bulletEnabled val="1"/>
        </dgm:presLayoutVars>
      </dgm:prSet>
      <dgm:spPr/>
    </dgm:pt>
    <dgm:pt modelId="{C649CF7D-9C56-4DAE-8E3D-74FA0DB696BF}" type="pres">
      <dgm:prSet presAssocID="{0A18E213-1484-4BF0-9E71-4D9430934DDE}" presName="FiveConn_4-5" presStyleLbl="fgAccFollowNode1" presStyleIdx="3" presStyleCnt="4">
        <dgm:presLayoutVars>
          <dgm:bulletEnabled val="1"/>
        </dgm:presLayoutVars>
      </dgm:prSet>
      <dgm:spPr/>
    </dgm:pt>
    <dgm:pt modelId="{F9A77F51-C75B-47EA-97A5-30E80FAA62E1}" type="pres">
      <dgm:prSet presAssocID="{0A18E213-1484-4BF0-9E71-4D9430934DDE}" presName="FiveNodes_1_text" presStyleLbl="node1" presStyleIdx="4" presStyleCnt="5">
        <dgm:presLayoutVars>
          <dgm:bulletEnabled val="1"/>
        </dgm:presLayoutVars>
      </dgm:prSet>
      <dgm:spPr/>
    </dgm:pt>
    <dgm:pt modelId="{9C7AC2E0-6894-4D63-A95A-7445AB09B45B}" type="pres">
      <dgm:prSet presAssocID="{0A18E213-1484-4BF0-9E71-4D9430934DDE}" presName="FiveNodes_2_text" presStyleLbl="node1" presStyleIdx="4" presStyleCnt="5">
        <dgm:presLayoutVars>
          <dgm:bulletEnabled val="1"/>
        </dgm:presLayoutVars>
      </dgm:prSet>
      <dgm:spPr/>
    </dgm:pt>
    <dgm:pt modelId="{A4C68772-2B5A-4520-AB52-E6902FC954DB}" type="pres">
      <dgm:prSet presAssocID="{0A18E213-1484-4BF0-9E71-4D9430934DDE}" presName="FiveNodes_3_text" presStyleLbl="node1" presStyleIdx="4" presStyleCnt="5">
        <dgm:presLayoutVars>
          <dgm:bulletEnabled val="1"/>
        </dgm:presLayoutVars>
      </dgm:prSet>
      <dgm:spPr/>
    </dgm:pt>
    <dgm:pt modelId="{5BCFE81F-8BA7-4B59-9576-B58BEF7A4CD6}" type="pres">
      <dgm:prSet presAssocID="{0A18E213-1484-4BF0-9E71-4D9430934DDE}" presName="FiveNodes_4_text" presStyleLbl="node1" presStyleIdx="4" presStyleCnt="5">
        <dgm:presLayoutVars>
          <dgm:bulletEnabled val="1"/>
        </dgm:presLayoutVars>
      </dgm:prSet>
      <dgm:spPr/>
    </dgm:pt>
    <dgm:pt modelId="{ECF0F169-E149-4528-ACF7-5FEA26711677}" type="pres">
      <dgm:prSet presAssocID="{0A18E213-1484-4BF0-9E71-4D9430934DDE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CC9970F-1B10-45CF-A58A-E8F283367379}" type="presOf" srcId="{812F0909-55AB-4791-862B-7400E8C0A36A}" destId="{418BDA23-70CD-4645-8A80-9A63AED597DF}" srcOrd="0" destOrd="0" presId="urn:microsoft.com/office/officeart/2005/8/layout/vProcess5"/>
    <dgm:cxn modelId="{FA287117-37B5-4DC0-8924-FABDAA6B8F8A}" type="presOf" srcId="{0A18E213-1484-4BF0-9E71-4D9430934DDE}" destId="{FF9706A2-3E26-48F8-88E8-A0AA879B857F}" srcOrd="0" destOrd="0" presId="urn:microsoft.com/office/officeart/2005/8/layout/vProcess5"/>
    <dgm:cxn modelId="{823F0721-790F-4FBB-B13B-024D7040C1BA}" srcId="{0A18E213-1484-4BF0-9E71-4D9430934DDE}" destId="{812F0909-55AB-4791-862B-7400E8C0A36A}" srcOrd="2" destOrd="0" parTransId="{32AC837D-A8F8-4D0A-B60D-89C679446DD1}" sibTransId="{E90229A9-BC82-4244-ABED-06DC1409155A}"/>
    <dgm:cxn modelId="{7BC60027-1728-41EB-BD20-7243F4DD96FF}" type="presOf" srcId="{F0372D9C-84BE-4368-A399-99980E6833DF}" destId="{5BCFE81F-8BA7-4B59-9576-B58BEF7A4CD6}" srcOrd="1" destOrd="0" presId="urn:microsoft.com/office/officeart/2005/8/layout/vProcess5"/>
    <dgm:cxn modelId="{49C24735-5128-469A-B405-074105C8A772}" type="presOf" srcId="{FC2ED1A2-20D2-4B35-AD51-86BB58D89DC4}" destId="{6CE51845-A4F7-4CAF-9B12-BD8F383B0D22}" srcOrd="0" destOrd="0" presId="urn:microsoft.com/office/officeart/2005/8/layout/vProcess5"/>
    <dgm:cxn modelId="{595F834B-066E-4529-82C4-EFC26D2D518A}" type="presOf" srcId="{8AE34081-9A44-4767-9AE2-15F17F747A6C}" destId="{B3FF6701-59CD-47A2-AA1F-A58C6C0C05EE}" srcOrd="0" destOrd="0" presId="urn:microsoft.com/office/officeart/2005/8/layout/vProcess5"/>
    <dgm:cxn modelId="{FC5BEA4E-9847-409F-978D-4A5C715868CB}" srcId="{0A18E213-1484-4BF0-9E71-4D9430934DDE}" destId="{349D84FC-544F-4F1C-B781-D07B35123D09}" srcOrd="0" destOrd="0" parTransId="{BA555550-46D2-4173-ABF2-39056CF19784}" sibTransId="{FC2ED1A2-20D2-4B35-AD51-86BB58D89DC4}"/>
    <dgm:cxn modelId="{4806B470-148F-450D-920F-1BDCA32FAEF4}" type="presOf" srcId="{5DE71336-406A-4CCD-9013-35B5074762BD}" destId="{64B949D9-709D-4C9E-9E87-109A85FD6DCE}" srcOrd="0" destOrd="0" presId="urn:microsoft.com/office/officeart/2005/8/layout/vProcess5"/>
    <dgm:cxn modelId="{B0E88075-9F80-4809-A5AD-256F6E214B42}" type="presOf" srcId="{349D84FC-544F-4F1C-B781-D07B35123D09}" destId="{F9A77F51-C75B-47EA-97A5-30E80FAA62E1}" srcOrd="1" destOrd="0" presId="urn:microsoft.com/office/officeart/2005/8/layout/vProcess5"/>
    <dgm:cxn modelId="{75298278-1337-4967-A38A-2B1CC7F2A275}" type="presOf" srcId="{46FD1C72-7F2A-40A0-B07F-85A3CD8DF495}" destId="{C649CF7D-9C56-4DAE-8E3D-74FA0DB696BF}" srcOrd="0" destOrd="0" presId="urn:microsoft.com/office/officeart/2005/8/layout/vProcess5"/>
    <dgm:cxn modelId="{41EFD57B-5E1E-4C67-9AB1-7D2528263210}" srcId="{0A18E213-1484-4BF0-9E71-4D9430934DDE}" destId="{5DE71336-406A-4CCD-9013-35B5074762BD}" srcOrd="4" destOrd="0" parTransId="{C81A8A98-6644-4229-BF04-7A439B520122}" sibTransId="{0C6F2D7D-96D6-4D70-ACEF-06E52E263CD6}"/>
    <dgm:cxn modelId="{8FF0BD8F-E264-44C1-AC8C-267F9A601E31}" srcId="{0A18E213-1484-4BF0-9E71-4D9430934DDE}" destId="{D5DC9388-D5A9-4CCE-8FC1-CB2084C9A17A}" srcOrd="5" destOrd="0" parTransId="{39A55B47-03B8-4A36-9189-43B26A00B5A8}" sibTransId="{8CA6BBEE-F4B4-41DF-85F0-ACCF6FB2AEE9}"/>
    <dgm:cxn modelId="{3328FB92-3D1E-47BC-A56B-10CC9684CE1D}" type="presOf" srcId="{E90229A9-BC82-4244-ABED-06DC1409155A}" destId="{E569E17E-6AE8-4F51-B1F9-6C94D25BA1CD}" srcOrd="0" destOrd="0" presId="urn:microsoft.com/office/officeart/2005/8/layout/vProcess5"/>
    <dgm:cxn modelId="{B6267C96-603E-48E5-B755-A99702AF2DEC}" srcId="{0A18E213-1484-4BF0-9E71-4D9430934DDE}" destId="{F0372D9C-84BE-4368-A399-99980E6833DF}" srcOrd="3" destOrd="0" parTransId="{664B8DFE-0E1C-44FF-8A27-527B0366EB7F}" sibTransId="{46FD1C72-7F2A-40A0-B07F-85A3CD8DF495}"/>
    <dgm:cxn modelId="{D121D89F-A44A-4BED-88CA-C60082A89367}" type="presOf" srcId="{349D84FC-544F-4F1C-B781-D07B35123D09}" destId="{5E12FF8C-CF3A-4E0C-8CE8-8551F65C75BE}" srcOrd="0" destOrd="0" presId="urn:microsoft.com/office/officeart/2005/8/layout/vProcess5"/>
    <dgm:cxn modelId="{546ED0AE-D009-45E9-BCA7-161E3F02D4AB}" type="presOf" srcId="{7150F1F5-72F3-45D8-A01E-96C9DB048FF4}" destId="{C9B11B56-DBCC-4739-928F-1E7E0273EA65}" srcOrd="0" destOrd="0" presId="urn:microsoft.com/office/officeart/2005/8/layout/vProcess5"/>
    <dgm:cxn modelId="{6AC51AB9-CB45-4177-8104-016D3913213A}" type="presOf" srcId="{812F0909-55AB-4791-862B-7400E8C0A36A}" destId="{A4C68772-2B5A-4520-AB52-E6902FC954DB}" srcOrd="1" destOrd="0" presId="urn:microsoft.com/office/officeart/2005/8/layout/vProcess5"/>
    <dgm:cxn modelId="{9B7E70BE-C4D5-4752-8EC2-F40DA0F06D3B}" srcId="{0A18E213-1484-4BF0-9E71-4D9430934DDE}" destId="{7150F1F5-72F3-45D8-A01E-96C9DB048FF4}" srcOrd="1" destOrd="0" parTransId="{B328DCFD-BDCC-498B-925A-6AF3238D7D9B}" sibTransId="{8AE34081-9A44-4767-9AE2-15F17F747A6C}"/>
    <dgm:cxn modelId="{76C625D1-8374-4E2C-B6E6-1CE22BB61D90}" type="presOf" srcId="{7150F1F5-72F3-45D8-A01E-96C9DB048FF4}" destId="{9C7AC2E0-6894-4D63-A95A-7445AB09B45B}" srcOrd="1" destOrd="0" presId="urn:microsoft.com/office/officeart/2005/8/layout/vProcess5"/>
    <dgm:cxn modelId="{254F71DC-F7F2-4CF5-A0D7-8C3108EF0B8F}" type="presOf" srcId="{F0372D9C-84BE-4368-A399-99980E6833DF}" destId="{912CD99B-622F-4E91-80CF-A651CBCB050F}" srcOrd="0" destOrd="0" presId="urn:microsoft.com/office/officeart/2005/8/layout/vProcess5"/>
    <dgm:cxn modelId="{027707EB-8C1A-4B01-9E29-8E2AAABD522B}" type="presOf" srcId="{5DE71336-406A-4CCD-9013-35B5074762BD}" destId="{ECF0F169-E149-4528-ACF7-5FEA26711677}" srcOrd="1" destOrd="0" presId="urn:microsoft.com/office/officeart/2005/8/layout/vProcess5"/>
    <dgm:cxn modelId="{5A170282-5903-498A-AD58-46AFCEE995FA}" type="presParOf" srcId="{FF9706A2-3E26-48F8-88E8-A0AA879B857F}" destId="{37D1FB6C-6E47-4D85-80E0-CF3AA28E07C9}" srcOrd="0" destOrd="0" presId="urn:microsoft.com/office/officeart/2005/8/layout/vProcess5"/>
    <dgm:cxn modelId="{062809AA-A555-45E7-BDBC-CF8FB93E2C0D}" type="presParOf" srcId="{FF9706A2-3E26-48F8-88E8-A0AA879B857F}" destId="{5E12FF8C-CF3A-4E0C-8CE8-8551F65C75BE}" srcOrd="1" destOrd="0" presId="urn:microsoft.com/office/officeart/2005/8/layout/vProcess5"/>
    <dgm:cxn modelId="{066375AD-4356-44AD-87AE-D3E3135E2B25}" type="presParOf" srcId="{FF9706A2-3E26-48F8-88E8-A0AA879B857F}" destId="{C9B11B56-DBCC-4739-928F-1E7E0273EA65}" srcOrd="2" destOrd="0" presId="urn:microsoft.com/office/officeart/2005/8/layout/vProcess5"/>
    <dgm:cxn modelId="{A797A73A-6B96-412E-9B08-BE0488A6A5CB}" type="presParOf" srcId="{FF9706A2-3E26-48F8-88E8-A0AA879B857F}" destId="{418BDA23-70CD-4645-8A80-9A63AED597DF}" srcOrd="3" destOrd="0" presId="urn:microsoft.com/office/officeart/2005/8/layout/vProcess5"/>
    <dgm:cxn modelId="{EDC359D2-3373-4376-9F37-6CC62FE93016}" type="presParOf" srcId="{FF9706A2-3E26-48F8-88E8-A0AA879B857F}" destId="{912CD99B-622F-4E91-80CF-A651CBCB050F}" srcOrd="4" destOrd="0" presId="urn:microsoft.com/office/officeart/2005/8/layout/vProcess5"/>
    <dgm:cxn modelId="{41DF93AC-455D-426B-B7D0-3F0A4244B09A}" type="presParOf" srcId="{FF9706A2-3E26-48F8-88E8-A0AA879B857F}" destId="{64B949D9-709D-4C9E-9E87-109A85FD6DCE}" srcOrd="5" destOrd="0" presId="urn:microsoft.com/office/officeart/2005/8/layout/vProcess5"/>
    <dgm:cxn modelId="{A2A67702-3C93-4A2D-9B35-DBFC6F69623F}" type="presParOf" srcId="{FF9706A2-3E26-48F8-88E8-A0AA879B857F}" destId="{6CE51845-A4F7-4CAF-9B12-BD8F383B0D22}" srcOrd="6" destOrd="0" presId="urn:microsoft.com/office/officeart/2005/8/layout/vProcess5"/>
    <dgm:cxn modelId="{9AEF6A25-32B2-4397-A3A0-0ED97C72B9FB}" type="presParOf" srcId="{FF9706A2-3E26-48F8-88E8-A0AA879B857F}" destId="{B3FF6701-59CD-47A2-AA1F-A58C6C0C05EE}" srcOrd="7" destOrd="0" presId="urn:microsoft.com/office/officeart/2005/8/layout/vProcess5"/>
    <dgm:cxn modelId="{A34F3FED-A461-4109-AC38-7145452E9F2F}" type="presParOf" srcId="{FF9706A2-3E26-48F8-88E8-A0AA879B857F}" destId="{E569E17E-6AE8-4F51-B1F9-6C94D25BA1CD}" srcOrd="8" destOrd="0" presId="urn:microsoft.com/office/officeart/2005/8/layout/vProcess5"/>
    <dgm:cxn modelId="{488FCBDA-F788-4D30-8E27-112D63D1DFD6}" type="presParOf" srcId="{FF9706A2-3E26-48F8-88E8-A0AA879B857F}" destId="{C649CF7D-9C56-4DAE-8E3D-74FA0DB696BF}" srcOrd="9" destOrd="0" presId="urn:microsoft.com/office/officeart/2005/8/layout/vProcess5"/>
    <dgm:cxn modelId="{6A3DA005-50E6-4520-BB3C-770DA551EB54}" type="presParOf" srcId="{FF9706A2-3E26-48F8-88E8-A0AA879B857F}" destId="{F9A77F51-C75B-47EA-97A5-30E80FAA62E1}" srcOrd="10" destOrd="0" presId="urn:microsoft.com/office/officeart/2005/8/layout/vProcess5"/>
    <dgm:cxn modelId="{9772BBB6-5074-4AC3-928C-322E2036CD65}" type="presParOf" srcId="{FF9706A2-3E26-48F8-88E8-A0AA879B857F}" destId="{9C7AC2E0-6894-4D63-A95A-7445AB09B45B}" srcOrd="11" destOrd="0" presId="urn:microsoft.com/office/officeart/2005/8/layout/vProcess5"/>
    <dgm:cxn modelId="{F5B93A1E-1737-4366-B635-D44952EE2926}" type="presParOf" srcId="{FF9706A2-3E26-48F8-88E8-A0AA879B857F}" destId="{A4C68772-2B5A-4520-AB52-E6902FC954DB}" srcOrd="12" destOrd="0" presId="urn:microsoft.com/office/officeart/2005/8/layout/vProcess5"/>
    <dgm:cxn modelId="{E87D5931-A210-488C-B18D-8A1FF6FAC6A6}" type="presParOf" srcId="{FF9706A2-3E26-48F8-88E8-A0AA879B857F}" destId="{5BCFE81F-8BA7-4B59-9576-B58BEF7A4CD6}" srcOrd="13" destOrd="0" presId="urn:microsoft.com/office/officeart/2005/8/layout/vProcess5"/>
    <dgm:cxn modelId="{1182A649-1C48-4626-BE85-BEE22A37EAD3}" type="presParOf" srcId="{FF9706A2-3E26-48F8-88E8-A0AA879B857F}" destId="{ECF0F169-E149-4528-ACF7-5FEA2671167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B0B515E-6773-4FCD-AC39-BAF0D13BE25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A079313-B65A-424F-B1A3-7F906224309B}">
      <dgm:prSet/>
      <dgm:spPr/>
      <dgm:t>
        <a:bodyPr/>
        <a:lstStyle/>
        <a:p>
          <a:r>
            <a:rPr lang="en-US" b="1" i="0" dirty="0"/>
            <a:t>Various Educational Session possibilities Via Zoom</a:t>
          </a:r>
          <a:endParaRPr lang="en-US" dirty="0"/>
        </a:p>
      </dgm:t>
    </dgm:pt>
    <dgm:pt modelId="{400B26C7-6524-49AE-B879-7D12CC845ABD}" type="parTrans" cxnId="{FB8D90D9-CEC8-4094-9CCE-870CEA8DF107}">
      <dgm:prSet/>
      <dgm:spPr/>
      <dgm:t>
        <a:bodyPr/>
        <a:lstStyle/>
        <a:p>
          <a:endParaRPr lang="en-US"/>
        </a:p>
      </dgm:t>
    </dgm:pt>
    <dgm:pt modelId="{0FBFAD76-A603-4B9A-824E-D3425F9DFADF}" type="sibTrans" cxnId="{FB8D90D9-CEC8-4094-9CCE-870CEA8DF107}">
      <dgm:prSet/>
      <dgm:spPr/>
      <dgm:t>
        <a:bodyPr/>
        <a:lstStyle/>
        <a:p>
          <a:endParaRPr lang="en-US"/>
        </a:p>
      </dgm:t>
    </dgm:pt>
    <dgm:pt modelId="{15CA45A3-2CB5-4408-BF7F-4E781B6A1A0A}">
      <dgm:prSet/>
      <dgm:spPr/>
      <dgm:t>
        <a:bodyPr/>
        <a:lstStyle/>
        <a:p>
          <a:r>
            <a:rPr lang="en-US" b="1" i="0" dirty="0"/>
            <a:t>Sessions include College Prep</a:t>
          </a:r>
          <a:endParaRPr lang="en-US" dirty="0"/>
        </a:p>
      </dgm:t>
    </dgm:pt>
    <dgm:pt modelId="{E67CB9CF-AB65-4A54-80A7-20BDE5682370}" type="parTrans" cxnId="{10864CB9-78AF-4D9B-9E38-59A9FDF5E5F4}">
      <dgm:prSet/>
      <dgm:spPr/>
      <dgm:t>
        <a:bodyPr/>
        <a:lstStyle/>
        <a:p>
          <a:endParaRPr lang="en-US"/>
        </a:p>
      </dgm:t>
    </dgm:pt>
    <dgm:pt modelId="{39EFD9D8-1C36-43D9-8324-8E080E8FE351}" type="sibTrans" cxnId="{10864CB9-78AF-4D9B-9E38-59A9FDF5E5F4}">
      <dgm:prSet/>
      <dgm:spPr/>
      <dgm:t>
        <a:bodyPr/>
        <a:lstStyle/>
        <a:p>
          <a:endParaRPr lang="en-US"/>
        </a:p>
      </dgm:t>
    </dgm:pt>
    <dgm:pt modelId="{91CD6646-76F8-4605-A9DD-017343AB19D8}">
      <dgm:prSet/>
      <dgm:spPr/>
      <dgm:t>
        <a:bodyPr/>
        <a:lstStyle/>
        <a:p>
          <a:r>
            <a:rPr lang="en-US" b="1"/>
            <a:t>O</a:t>
          </a:r>
          <a:r>
            <a:rPr lang="en-US" b="1" i="0"/>
            <a:t>ne on one homework help for youth</a:t>
          </a:r>
          <a:endParaRPr lang="en-US"/>
        </a:p>
      </dgm:t>
    </dgm:pt>
    <dgm:pt modelId="{B1760576-E02F-4A21-9FB0-8D66FB27FC3F}" type="parTrans" cxnId="{7DBBECB0-12F9-4B51-A60F-14AC0453AA40}">
      <dgm:prSet/>
      <dgm:spPr/>
      <dgm:t>
        <a:bodyPr/>
        <a:lstStyle/>
        <a:p>
          <a:endParaRPr lang="en-US"/>
        </a:p>
      </dgm:t>
    </dgm:pt>
    <dgm:pt modelId="{715FF6AC-D573-4577-B0F7-917D9C56BF79}" type="sibTrans" cxnId="{7DBBECB0-12F9-4B51-A60F-14AC0453AA40}">
      <dgm:prSet/>
      <dgm:spPr/>
      <dgm:t>
        <a:bodyPr/>
        <a:lstStyle/>
        <a:p>
          <a:endParaRPr lang="en-US"/>
        </a:p>
      </dgm:t>
    </dgm:pt>
    <dgm:pt modelId="{C3EA668C-C5F2-42D1-A331-3483F7501697}">
      <dgm:prSet/>
      <dgm:spPr/>
      <dgm:t>
        <a:bodyPr/>
        <a:lstStyle/>
        <a:p>
          <a:r>
            <a:rPr lang="en-US" b="1" i="0" dirty="0"/>
            <a:t>Book Club and General Education Advising</a:t>
          </a:r>
          <a:endParaRPr lang="en-US" dirty="0"/>
        </a:p>
      </dgm:t>
    </dgm:pt>
    <dgm:pt modelId="{002907CE-AAC4-4172-9223-807C72A4CACD}" type="parTrans" cxnId="{7C044189-BC2A-4EAC-AAE7-E47840D2F153}">
      <dgm:prSet/>
      <dgm:spPr/>
      <dgm:t>
        <a:bodyPr/>
        <a:lstStyle/>
        <a:p>
          <a:endParaRPr lang="en-US"/>
        </a:p>
      </dgm:t>
    </dgm:pt>
    <dgm:pt modelId="{31912F77-CC36-406C-ADA9-A4E863C6BDFE}" type="sibTrans" cxnId="{7C044189-BC2A-4EAC-AAE7-E47840D2F153}">
      <dgm:prSet/>
      <dgm:spPr/>
      <dgm:t>
        <a:bodyPr/>
        <a:lstStyle/>
        <a:p>
          <a:endParaRPr lang="en-US"/>
        </a:p>
      </dgm:t>
    </dgm:pt>
    <dgm:pt modelId="{D3AB0424-2DAA-47B3-979B-0941BB693063}" type="pres">
      <dgm:prSet presAssocID="{FB0B515E-6773-4FCD-AC39-BAF0D13BE258}" presName="root" presStyleCnt="0">
        <dgm:presLayoutVars>
          <dgm:dir/>
          <dgm:resizeHandles val="exact"/>
        </dgm:presLayoutVars>
      </dgm:prSet>
      <dgm:spPr/>
    </dgm:pt>
    <dgm:pt modelId="{FDB2E604-4C90-4DEE-ACD2-BF151E5F96F7}" type="pres">
      <dgm:prSet presAssocID="{9A079313-B65A-424F-B1A3-7F906224309B}" presName="compNode" presStyleCnt="0"/>
      <dgm:spPr/>
    </dgm:pt>
    <dgm:pt modelId="{CEC83013-6CC2-4970-858E-4AAD58590544}" type="pres">
      <dgm:prSet presAssocID="{9A079313-B65A-424F-B1A3-7F906224309B}" presName="bgRect" presStyleLbl="bgShp" presStyleIdx="0" presStyleCnt="4"/>
      <dgm:spPr/>
    </dgm:pt>
    <dgm:pt modelId="{218E1BA3-AEBC-48EC-AABE-9B3644701A76}" type="pres">
      <dgm:prSet presAssocID="{9A079313-B65A-424F-B1A3-7F906224309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3B9BF118-FA4D-4644-8C66-FC19DD1DD3C8}" type="pres">
      <dgm:prSet presAssocID="{9A079313-B65A-424F-B1A3-7F906224309B}" presName="spaceRect" presStyleCnt="0"/>
      <dgm:spPr/>
    </dgm:pt>
    <dgm:pt modelId="{2E82A113-B7D4-4534-9109-5E31C580DE84}" type="pres">
      <dgm:prSet presAssocID="{9A079313-B65A-424F-B1A3-7F906224309B}" presName="parTx" presStyleLbl="revTx" presStyleIdx="0" presStyleCnt="4">
        <dgm:presLayoutVars>
          <dgm:chMax val="0"/>
          <dgm:chPref val="0"/>
        </dgm:presLayoutVars>
      </dgm:prSet>
      <dgm:spPr/>
    </dgm:pt>
    <dgm:pt modelId="{0B9437AA-9295-4E4F-B7DC-568B9B282B71}" type="pres">
      <dgm:prSet presAssocID="{0FBFAD76-A603-4B9A-824E-D3425F9DFADF}" presName="sibTrans" presStyleCnt="0"/>
      <dgm:spPr/>
    </dgm:pt>
    <dgm:pt modelId="{C226D0C2-2823-41E1-A91A-58AA2B5936A0}" type="pres">
      <dgm:prSet presAssocID="{15CA45A3-2CB5-4408-BF7F-4E781B6A1A0A}" presName="compNode" presStyleCnt="0"/>
      <dgm:spPr/>
    </dgm:pt>
    <dgm:pt modelId="{68FD5C97-8E5F-4EFB-AD7C-E7F380897980}" type="pres">
      <dgm:prSet presAssocID="{15CA45A3-2CB5-4408-BF7F-4E781B6A1A0A}" presName="bgRect" presStyleLbl="bgShp" presStyleIdx="1" presStyleCnt="4"/>
      <dgm:spPr/>
    </dgm:pt>
    <dgm:pt modelId="{D25946EC-A6DB-438D-8A1F-06B3417EA1D1}" type="pres">
      <dgm:prSet presAssocID="{15CA45A3-2CB5-4408-BF7F-4E781B6A1A0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C21076B-158F-4905-86B3-EC27A6F066C4}" type="pres">
      <dgm:prSet presAssocID="{15CA45A3-2CB5-4408-BF7F-4E781B6A1A0A}" presName="spaceRect" presStyleCnt="0"/>
      <dgm:spPr/>
    </dgm:pt>
    <dgm:pt modelId="{25B94E34-CF43-49A1-B54B-047F049BC9E7}" type="pres">
      <dgm:prSet presAssocID="{15CA45A3-2CB5-4408-BF7F-4E781B6A1A0A}" presName="parTx" presStyleLbl="revTx" presStyleIdx="1" presStyleCnt="4">
        <dgm:presLayoutVars>
          <dgm:chMax val="0"/>
          <dgm:chPref val="0"/>
        </dgm:presLayoutVars>
      </dgm:prSet>
      <dgm:spPr/>
    </dgm:pt>
    <dgm:pt modelId="{8351F9DA-1A83-40D7-905C-D1C87C8C851A}" type="pres">
      <dgm:prSet presAssocID="{39EFD9D8-1C36-43D9-8324-8E080E8FE351}" presName="sibTrans" presStyleCnt="0"/>
      <dgm:spPr/>
    </dgm:pt>
    <dgm:pt modelId="{17284B1E-4DE1-4568-ADE5-2977CCD62BD5}" type="pres">
      <dgm:prSet presAssocID="{91CD6646-76F8-4605-A9DD-017343AB19D8}" presName="compNode" presStyleCnt="0"/>
      <dgm:spPr/>
    </dgm:pt>
    <dgm:pt modelId="{C683FA14-18A6-4821-9EDE-89DE31C79DB1}" type="pres">
      <dgm:prSet presAssocID="{91CD6646-76F8-4605-A9DD-017343AB19D8}" presName="bgRect" presStyleLbl="bgShp" presStyleIdx="2" presStyleCnt="4"/>
      <dgm:spPr/>
    </dgm:pt>
    <dgm:pt modelId="{DBDE84F2-5C30-47D7-A3AA-39423B424C17}" type="pres">
      <dgm:prSet presAssocID="{91CD6646-76F8-4605-A9DD-017343AB19D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ABA5818F-2EC8-4CAB-8549-9C44991E9126}" type="pres">
      <dgm:prSet presAssocID="{91CD6646-76F8-4605-A9DD-017343AB19D8}" presName="spaceRect" presStyleCnt="0"/>
      <dgm:spPr/>
    </dgm:pt>
    <dgm:pt modelId="{646266CD-93A7-4434-A461-0D36506AE3BB}" type="pres">
      <dgm:prSet presAssocID="{91CD6646-76F8-4605-A9DD-017343AB19D8}" presName="parTx" presStyleLbl="revTx" presStyleIdx="2" presStyleCnt="4">
        <dgm:presLayoutVars>
          <dgm:chMax val="0"/>
          <dgm:chPref val="0"/>
        </dgm:presLayoutVars>
      </dgm:prSet>
      <dgm:spPr/>
    </dgm:pt>
    <dgm:pt modelId="{1F65C501-FBD7-4192-9F1D-166BBB271175}" type="pres">
      <dgm:prSet presAssocID="{715FF6AC-D573-4577-B0F7-917D9C56BF79}" presName="sibTrans" presStyleCnt="0"/>
      <dgm:spPr/>
    </dgm:pt>
    <dgm:pt modelId="{6F20B292-614B-4165-973D-6A26F5CFFCF4}" type="pres">
      <dgm:prSet presAssocID="{C3EA668C-C5F2-42D1-A331-3483F7501697}" presName="compNode" presStyleCnt="0"/>
      <dgm:spPr/>
    </dgm:pt>
    <dgm:pt modelId="{03686550-5D44-4CF3-AA78-2348A16C3E73}" type="pres">
      <dgm:prSet presAssocID="{C3EA668C-C5F2-42D1-A331-3483F7501697}" presName="bgRect" presStyleLbl="bgShp" presStyleIdx="3" presStyleCnt="4"/>
      <dgm:spPr/>
    </dgm:pt>
    <dgm:pt modelId="{6502E297-A76E-41BC-AE36-7242CC9548A9}" type="pres">
      <dgm:prSet presAssocID="{C3EA668C-C5F2-42D1-A331-3483F750169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14339ECE-9F24-4086-9A9C-AD2E2644F446}" type="pres">
      <dgm:prSet presAssocID="{C3EA668C-C5F2-42D1-A331-3483F7501697}" presName="spaceRect" presStyleCnt="0"/>
      <dgm:spPr/>
    </dgm:pt>
    <dgm:pt modelId="{D3F5A69B-41E5-4B16-B3B9-9E2FE52F5D6F}" type="pres">
      <dgm:prSet presAssocID="{C3EA668C-C5F2-42D1-A331-3483F750169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7CA0917-32B9-46A1-BF7A-68ACCABD4552}" type="presOf" srcId="{FB0B515E-6773-4FCD-AC39-BAF0D13BE258}" destId="{D3AB0424-2DAA-47B3-979B-0941BB693063}" srcOrd="0" destOrd="0" presId="urn:microsoft.com/office/officeart/2018/2/layout/IconVerticalSolidList"/>
    <dgm:cxn modelId="{4E26043A-4EAF-4EBA-9197-0E6406687CE5}" type="presOf" srcId="{C3EA668C-C5F2-42D1-A331-3483F7501697}" destId="{D3F5A69B-41E5-4B16-B3B9-9E2FE52F5D6F}" srcOrd="0" destOrd="0" presId="urn:microsoft.com/office/officeart/2018/2/layout/IconVerticalSolidList"/>
    <dgm:cxn modelId="{AB269346-0A9C-4CFC-9643-09E7DE10E337}" type="presOf" srcId="{9A079313-B65A-424F-B1A3-7F906224309B}" destId="{2E82A113-B7D4-4534-9109-5E31C580DE84}" srcOrd="0" destOrd="0" presId="urn:microsoft.com/office/officeart/2018/2/layout/IconVerticalSolidList"/>
    <dgm:cxn modelId="{6A08E450-286A-4811-89FB-9F56B1740C9E}" type="presOf" srcId="{91CD6646-76F8-4605-A9DD-017343AB19D8}" destId="{646266CD-93A7-4434-A461-0D36506AE3BB}" srcOrd="0" destOrd="0" presId="urn:microsoft.com/office/officeart/2018/2/layout/IconVerticalSolidList"/>
    <dgm:cxn modelId="{7C044189-BC2A-4EAC-AAE7-E47840D2F153}" srcId="{FB0B515E-6773-4FCD-AC39-BAF0D13BE258}" destId="{C3EA668C-C5F2-42D1-A331-3483F7501697}" srcOrd="3" destOrd="0" parTransId="{002907CE-AAC4-4172-9223-807C72A4CACD}" sibTransId="{31912F77-CC36-406C-ADA9-A4E863C6BDFE}"/>
    <dgm:cxn modelId="{7DBBECB0-12F9-4B51-A60F-14AC0453AA40}" srcId="{FB0B515E-6773-4FCD-AC39-BAF0D13BE258}" destId="{91CD6646-76F8-4605-A9DD-017343AB19D8}" srcOrd="2" destOrd="0" parTransId="{B1760576-E02F-4A21-9FB0-8D66FB27FC3F}" sibTransId="{715FF6AC-D573-4577-B0F7-917D9C56BF79}"/>
    <dgm:cxn modelId="{10864CB9-78AF-4D9B-9E38-59A9FDF5E5F4}" srcId="{FB0B515E-6773-4FCD-AC39-BAF0D13BE258}" destId="{15CA45A3-2CB5-4408-BF7F-4E781B6A1A0A}" srcOrd="1" destOrd="0" parTransId="{E67CB9CF-AB65-4A54-80A7-20BDE5682370}" sibTransId="{39EFD9D8-1C36-43D9-8324-8E080E8FE351}"/>
    <dgm:cxn modelId="{FB8D90D9-CEC8-4094-9CCE-870CEA8DF107}" srcId="{FB0B515E-6773-4FCD-AC39-BAF0D13BE258}" destId="{9A079313-B65A-424F-B1A3-7F906224309B}" srcOrd="0" destOrd="0" parTransId="{400B26C7-6524-49AE-B879-7D12CC845ABD}" sibTransId="{0FBFAD76-A603-4B9A-824E-D3425F9DFADF}"/>
    <dgm:cxn modelId="{DD1089EB-ABCB-488F-9F93-AE75A21CC870}" type="presOf" srcId="{15CA45A3-2CB5-4408-BF7F-4E781B6A1A0A}" destId="{25B94E34-CF43-49A1-B54B-047F049BC9E7}" srcOrd="0" destOrd="0" presId="urn:microsoft.com/office/officeart/2018/2/layout/IconVerticalSolidList"/>
    <dgm:cxn modelId="{F8EFD392-6474-4665-B55B-0FEEB870AD1F}" type="presParOf" srcId="{D3AB0424-2DAA-47B3-979B-0941BB693063}" destId="{FDB2E604-4C90-4DEE-ACD2-BF151E5F96F7}" srcOrd="0" destOrd="0" presId="urn:microsoft.com/office/officeart/2018/2/layout/IconVerticalSolidList"/>
    <dgm:cxn modelId="{3B7BB560-5228-4228-AF24-B25269021B7E}" type="presParOf" srcId="{FDB2E604-4C90-4DEE-ACD2-BF151E5F96F7}" destId="{CEC83013-6CC2-4970-858E-4AAD58590544}" srcOrd="0" destOrd="0" presId="urn:microsoft.com/office/officeart/2018/2/layout/IconVerticalSolidList"/>
    <dgm:cxn modelId="{8A48985E-DB98-418B-89C3-5A4A918AC50C}" type="presParOf" srcId="{FDB2E604-4C90-4DEE-ACD2-BF151E5F96F7}" destId="{218E1BA3-AEBC-48EC-AABE-9B3644701A76}" srcOrd="1" destOrd="0" presId="urn:microsoft.com/office/officeart/2018/2/layout/IconVerticalSolidList"/>
    <dgm:cxn modelId="{E842B650-4544-479C-A2EC-E8998F661F15}" type="presParOf" srcId="{FDB2E604-4C90-4DEE-ACD2-BF151E5F96F7}" destId="{3B9BF118-FA4D-4644-8C66-FC19DD1DD3C8}" srcOrd="2" destOrd="0" presId="urn:microsoft.com/office/officeart/2018/2/layout/IconVerticalSolidList"/>
    <dgm:cxn modelId="{ED552162-9C5F-4B37-B71A-E24738B26573}" type="presParOf" srcId="{FDB2E604-4C90-4DEE-ACD2-BF151E5F96F7}" destId="{2E82A113-B7D4-4534-9109-5E31C580DE84}" srcOrd="3" destOrd="0" presId="urn:microsoft.com/office/officeart/2018/2/layout/IconVerticalSolidList"/>
    <dgm:cxn modelId="{8CCBBC24-CF56-47FF-B7D7-81EBBAE1FC5E}" type="presParOf" srcId="{D3AB0424-2DAA-47B3-979B-0941BB693063}" destId="{0B9437AA-9295-4E4F-B7DC-568B9B282B71}" srcOrd="1" destOrd="0" presId="urn:microsoft.com/office/officeart/2018/2/layout/IconVerticalSolidList"/>
    <dgm:cxn modelId="{5595202D-D92C-4104-A9DE-EE9B46BF6EE0}" type="presParOf" srcId="{D3AB0424-2DAA-47B3-979B-0941BB693063}" destId="{C226D0C2-2823-41E1-A91A-58AA2B5936A0}" srcOrd="2" destOrd="0" presId="urn:microsoft.com/office/officeart/2018/2/layout/IconVerticalSolidList"/>
    <dgm:cxn modelId="{AF88579A-FBBA-4F71-9D8A-09082B646764}" type="presParOf" srcId="{C226D0C2-2823-41E1-A91A-58AA2B5936A0}" destId="{68FD5C97-8E5F-4EFB-AD7C-E7F380897980}" srcOrd="0" destOrd="0" presId="urn:microsoft.com/office/officeart/2018/2/layout/IconVerticalSolidList"/>
    <dgm:cxn modelId="{4E522705-1530-4C79-8CFF-FA89A90CA332}" type="presParOf" srcId="{C226D0C2-2823-41E1-A91A-58AA2B5936A0}" destId="{D25946EC-A6DB-438D-8A1F-06B3417EA1D1}" srcOrd="1" destOrd="0" presId="urn:microsoft.com/office/officeart/2018/2/layout/IconVerticalSolidList"/>
    <dgm:cxn modelId="{2371958E-EC2C-46D2-AAA5-497FB4397BF6}" type="presParOf" srcId="{C226D0C2-2823-41E1-A91A-58AA2B5936A0}" destId="{5C21076B-158F-4905-86B3-EC27A6F066C4}" srcOrd="2" destOrd="0" presId="urn:microsoft.com/office/officeart/2018/2/layout/IconVerticalSolidList"/>
    <dgm:cxn modelId="{2B7D3F73-4D63-4455-BE6D-3EFF11807AFC}" type="presParOf" srcId="{C226D0C2-2823-41E1-A91A-58AA2B5936A0}" destId="{25B94E34-CF43-49A1-B54B-047F049BC9E7}" srcOrd="3" destOrd="0" presId="urn:microsoft.com/office/officeart/2018/2/layout/IconVerticalSolidList"/>
    <dgm:cxn modelId="{19F267C3-EA5C-4294-B335-C546BB9F7480}" type="presParOf" srcId="{D3AB0424-2DAA-47B3-979B-0941BB693063}" destId="{8351F9DA-1A83-40D7-905C-D1C87C8C851A}" srcOrd="3" destOrd="0" presId="urn:microsoft.com/office/officeart/2018/2/layout/IconVerticalSolidList"/>
    <dgm:cxn modelId="{C6F6E306-A6A2-42C0-9080-F4414CB04DED}" type="presParOf" srcId="{D3AB0424-2DAA-47B3-979B-0941BB693063}" destId="{17284B1E-4DE1-4568-ADE5-2977CCD62BD5}" srcOrd="4" destOrd="0" presId="urn:microsoft.com/office/officeart/2018/2/layout/IconVerticalSolidList"/>
    <dgm:cxn modelId="{036A1E38-68EF-4971-9D87-91260F395703}" type="presParOf" srcId="{17284B1E-4DE1-4568-ADE5-2977CCD62BD5}" destId="{C683FA14-18A6-4821-9EDE-89DE31C79DB1}" srcOrd="0" destOrd="0" presId="urn:microsoft.com/office/officeart/2018/2/layout/IconVerticalSolidList"/>
    <dgm:cxn modelId="{66D69B83-AADE-4D9B-A7BF-AE0766AB3453}" type="presParOf" srcId="{17284B1E-4DE1-4568-ADE5-2977CCD62BD5}" destId="{DBDE84F2-5C30-47D7-A3AA-39423B424C17}" srcOrd="1" destOrd="0" presId="urn:microsoft.com/office/officeart/2018/2/layout/IconVerticalSolidList"/>
    <dgm:cxn modelId="{0C755571-2337-4028-A1B9-B442F2DC0872}" type="presParOf" srcId="{17284B1E-4DE1-4568-ADE5-2977CCD62BD5}" destId="{ABA5818F-2EC8-4CAB-8549-9C44991E9126}" srcOrd="2" destOrd="0" presId="urn:microsoft.com/office/officeart/2018/2/layout/IconVerticalSolidList"/>
    <dgm:cxn modelId="{3B818E7A-20CB-44A7-9B1C-89AE643ED59F}" type="presParOf" srcId="{17284B1E-4DE1-4568-ADE5-2977CCD62BD5}" destId="{646266CD-93A7-4434-A461-0D36506AE3BB}" srcOrd="3" destOrd="0" presId="urn:microsoft.com/office/officeart/2018/2/layout/IconVerticalSolidList"/>
    <dgm:cxn modelId="{E15FF90B-8E10-4171-BF1F-3464BDB940CC}" type="presParOf" srcId="{D3AB0424-2DAA-47B3-979B-0941BB693063}" destId="{1F65C501-FBD7-4192-9F1D-166BBB271175}" srcOrd="5" destOrd="0" presId="urn:microsoft.com/office/officeart/2018/2/layout/IconVerticalSolidList"/>
    <dgm:cxn modelId="{A3119A0A-32FC-4858-9E48-ED9DCD1356F3}" type="presParOf" srcId="{D3AB0424-2DAA-47B3-979B-0941BB693063}" destId="{6F20B292-614B-4165-973D-6A26F5CFFCF4}" srcOrd="6" destOrd="0" presId="urn:microsoft.com/office/officeart/2018/2/layout/IconVerticalSolidList"/>
    <dgm:cxn modelId="{49655268-B1E9-49BD-BFB2-B3B2E6554B17}" type="presParOf" srcId="{6F20B292-614B-4165-973D-6A26F5CFFCF4}" destId="{03686550-5D44-4CF3-AA78-2348A16C3E73}" srcOrd="0" destOrd="0" presId="urn:microsoft.com/office/officeart/2018/2/layout/IconVerticalSolidList"/>
    <dgm:cxn modelId="{81F94530-B182-493C-B704-283120754EED}" type="presParOf" srcId="{6F20B292-614B-4165-973D-6A26F5CFFCF4}" destId="{6502E297-A76E-41BC-AE36-7242CC9548A9}" srcOrd="1" destOrd="0" presId="urn:microsoft.com/office/officeart/2018/2/layout/IconVerticalSolidList"/>
    <dgm:cxn modelId="{A5A8586B-58E2-4999-904D-8D059F961577}" type="presParOf" srcId="{6F20B292-614B-4165-973D-6A26F5CFFCF4}" destId="{14339ECE-9F24-4086-9A9C-AD2E2644F446}" srcOrd="2" destOrd="0" presId="urn:microsoft.com/office/officeart/2018/2/layout/IconVerticalSolidList"/>
    <dgm:cxn modelId="{84006E59-0118-49BF-BF12-45CE6B326EA1}" type="presParOf" srcId="{6F20B292-614B-4165-973D-6A26F5CFFCF4}" destId="{D3F5A69B-41E5-4B16-B3B9-9E2FE52F5D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31ACE18-5387-493E-9B54-C4296721038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DD787F4-02CD-4CBA-8408-7D8ED0B0A244}">
      <dgm:prSet custT="1"/>
      <dgm:spPr/>
      <dgm:t>
        <a:bodyPr/>
        <a:lstStyle/>
        <a:p>
          <a:r>
            <a:rPr lang="en-US" sz="2000" b="1" dirty="0"/>
            <a:t>P</a:t>
          </a:r>
          <a:r>
            <a:rPr lang="en-US" sz="2000" b="1" i="0" dirty="0"/>
            <a:t>arents’ Failure to be involved in these educational sessions for their youth.</a:t>
          </a:r>
          <a:endParaRPr lang="en-US" sz="2000" dirty="0"/>
        </a:p>
      </dgm:t>
    </dgm:pt>
    <dgm:pt modelId="{A344F703-424C-4FA7-A0AE-080CFBEFADCF}" type="parTrans" cxnId="{52D89277-A583-4CFC-B60A-AC27E72DF220}">
      <dgm:prSet/>
      <dgm:spPr/>
      <dgm:t>
        <a:bodyPr/>
        <a:lstStyle/>
        <a:p>
          <a:endParaRPr lang="en-US" sz="2000"/>
        </a:p>
      </dgm:t>
    </dgm:pt>
    <dgm:pt modelId="{ADB8B8FC-F000-4BF6-8662-4043A8F68D30}" type="sibTrans" cxnId="{52D89277-A583-4CFC-B60A-AC27E72DF220}">
      <dgm:prSet/>
      <dgm:spPr/>
      <dgm:t>
        <a:bodyPr/>
        <a:lstStyle/>
        <a:p>
          <a:endParaRPr lang="en-US" sz="2000"/>
        </a:p>
      </dgm:t>
    </dgm:pt>
    <dgm:pt modelId="{1A29A3D1-DA79-479B-BD5D-9404EF162D5B}">
      <dgm:prSet custT="1"/>
      <dgm:spPr/>
      <dgm:t>
        <a:bodyPr/>
        <a:lstStyle/>
        <a:p>
          <a:r>
            <a:rPr lang="en-US" sz="2000" b="1" i="0"/>
            <a:t>Very Busy Parents  Coupled with  communication is poor.</a:t>
          </a:r>
          <a:endParaRPr lang="en-US" sz="2000"/>
        </a:p>
      </dgm:t>
    </dgm:pt>
    <dgm:pt modelId="{77CBEBBC-607D-4BA4-92A9-84A36169ECB5}" type="parTrans" cxnId="{609BB761-6E19-4C58-8FAD-4574DC93949E}">
      <dgm:prSet/>
      <dgm:spPr/>
      <dgm:t>
        <a:bodyPr/>
        <a:lstStyle/>
        <a:p>
          <a:endParaRPr lang="en-US" sz="2000"/>
        </a:p>
      </dgm:t>
    </dgm:pt>
    <dgm:pt modelId="{552FA514-CDFB-4E15-81D4-93D7EE38D4DE}" type="sibTrans" cxnId="{609BB761-6E19-4C58-8FAD-4574DC93949E}">
      <dgm:prSet/>
      <dgm:spPr/>
      <dgm:t>
        <a:bodyPr/>
        <a:lstStyle/>
        <a:p>
          <a:endParaRPr lang="en-US" sz="2000"/>
        </a:p>
      </dgm:t>
    </dgm:pt>
    <dgm:pt modelId="{8DEAB736-5E57-430C-9B6A-1B7425651240}">
      <dgm:prSet custT="1"/>
      <dgm:spPr/>
      <dgm:t>
        <a:bodyPr/>
        <a:lstStyle/>
        <a:p>
          <a:r>
            <a:rPr lang="en-US" sz="2000" b="1" i="0"/>
            <a:t>Some Youth are struggling and  need help</a:t>
          </a:r>
          <a:endParaRPr lang="en-US" sz="2000"/>
        </a:p>
      </dgm:t>
    </dgm:pt>
    <dgm:pt modelId="{2CD2EC06-C4A1-43DD-ABF7-41A1A1492172}" type="parTrans" cxnId="{2D75D3C8-5D63-4D3B-A760-6A2F920472E8}">
      <dgm:prSet/>
      <dgm:spPr/>
      <dgm:t>
        <a:bodyPr/>
        <a:lstStyle/>
        <a:p>
          <a:endParaRPr lang="en-US" sz="2000"/>
        </a:p>
      </dgm:t>
    </dgm:pt>
    <dgm:pt modelId="{9A6434D1-6371-427F-B574-323EC3ACCDDA}" type="sibTrans" cxnId="{2D75D3C8-5D63-4D3B-A760-6A2F920472E8}">
      <dgm:prSet/>
      <dgm:spPr/>
      <dgm:t>
        <a:bodyPr/>
        <a:lstStyle/>
        <a:p>
          <a:endParaRPr lang="en-US" sz="2000"/>
        </a:p>
      </dgm:t>
    </dgm:pt>
    <dgm:pt modelId="{5AE37A35-2E23-4B21-B0AA-3DD234577693}" type="pres">
      <dgm:prSet presAssocID="{831ACE18-5387-493E-9B54-C429672103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FF3A554-779A-4225-8A3A-6251916CCB39}" type="pres">
      <dgm:prSet presAssocID="{8DD787F4-02CD-4CBA-8408-7D8ED0B0A244}" presName="hierRoot1" presStyleCnt="0"/>
      <dgm:spPr/>
    </dgm:pt>
    <dgm:pt modelId="{E5426758-3C39-43E8-969B-80139421DE76}" type="pres">
      <dgm:prSet presAssocID="{8DD787F4-02CD-4CBA-8408-7D8ED0B0A244}" presName="composite" presStyleCnt="0"/>
      <dgm:spPr/>
    </dgm:pt>
    <dgm:pt modelId="{9B796203-23D6-456A-8809-D84E120DEF14}" type="pres">
      <dgm:prSet presAssocID="{8DD787F4-02CD-4CBA-8408-7D8ED0B0A244}" presName="background" presStyleLbl="node0" presStyleIdx="0" presStyleCnt="3"/>
      <dgm:spPr/>
    </dgm:pt>
    <dgm:pt modelId="{B07101EC-3E0E-43E5-9D5F-B1E9B21DF82F}" type="pres">
      <dgm:prSet presAssocID="{8DD787F4-02CD-4CBA-8408-7D8ED0B0A244}" presName="text" presStyleLbl="fgAcc0" presStyleIdx="0" presStyleCnt="3">
        <dgm:presLayoutVars>
          <dgm:chPref val="3"/>
        </dgm:presLayoutVars>
      </dgm:prSet>
      <dgm:spPr/>
    </dgm:pt>
    <dgm:pt modelId="{3891981F-AA93-4D56-957C-93A2EC01F533}" type="pres">
      <dgm:prSet presAssocID="{8DD787F4-02CD-4CBA-8408-7D8ED0B0A244}" presName="hierChild2" presStyleCnt="0"/>
      <dgm:spPr/>
    </dgm:pt>
    <dgm:pt modelId="{A5C879E0-1F62-4448-8A6B-88A5F7D0D67F}" type="pres">
      <dgm:prSet presAssocID="{1A29A3D1-DA79-479B-BD5D-9404EF162D5B}" presName="hierRoot1" presStyleCnt="0"/>
      <dgm:spPr/>
    </dgm:pt>
    <dgm:pt modelId="{F5026FB9-63E1-4D1A-BD4E-882CCAA04C19}" type="pres">
      <dgm:prSet presAssocID="{1A29A3D1-DA79-479B-BD5D-9404EF162D5B}" presName="composite" presStyleCnt="0"/>
      <dgm:spPr/>
    </dgm:pt>
    <dgm:pt modelId="{795869AB-78F0-4F31-BAC7-7576A7C3E939}" type="pres">
      <dgm:prSet presAssocID="{1A29A3D1-DA79-479B-BD5D-9404EF162D5B}" presName="background" presStyleLbl="node0" presStyleIdx="1" presStyleCnt="3"/>
      <dgm:spPr/>
    </dgm:pt>
    <dgm:pt modelId="{3CEEB280-6F79-4182-B9D0-65D30E5BEF88}" type="pres">
      <dgm:prSet presAssocID="{1A29A3D1-DA79-479B-BD5D-9404EF162D5B}" presName="text" presStyleLbl="fgAcc0" presStyleIdx="1" presStyleCnt="3">
        <dgm:presLayoutVars>
          <dgm:chPref val="3"/>
        </dgm:presLayoutVars>
      </dgm:prSet>
      <dgm:spPr/>
    </dgm:pt>
    <dgm:pt modelId="{603E31A3-0920-43C1-9830-A6042ED33E5C}" type="pres">
      <dgm:prSet presAssocID="{1A29A3D1-DA79-479B-BD5D-9404EF162D5B}" presName="hierChild2" presStyleCnt="0"/>
      <dgm:spPr/>
    </dgm:pt>
    <dgm:pt modelId="{0564E592-E84B-46F0-9BBC-1F836F9219AB}" type="pres">
      <dgm:prSet presAssocID="{8DEAB736-5E57-430C-9B6A-1B7425651240}" presName="hierRoot1" presStyleCnt="0"/>
      <dgm:spPr/>
    </dgm:pt>
    <dgm:pt modelId="{4FD3A4AE-8017-4B92-9E97-E23FC24E28FC}" type="pres">
      <dgm:prSet presAssocID="{8DEAB736-5E57-430C-9B6A-1B7425651240}" presName="composite" presStyleCnt="0"/>
      <dgm:spPr/>
    </dgm:pt>
    <dgm:pt modelId="{EEB1A4DA-3723-4EFE-94D8-925F6EB3A276}" type="pres">
      <dgm:prSet presAssocID="{8DEAB736-5E57-430C-9B6A-1B7425651240}" presName="background" presStyleLbl="node0" presStyleIdx="2" presStyleCnt="3"/>
      <dgm:spPr/>
    </dgm:pt>
    <dgm:pt modelId="{A8D95486-61A2-4403-A231-8775019E15CA}" type="pres">
      <dgm:prSet presAssocID="{8DEAB736-5E57-430C-9B6A-1B7425651240}" presName="text" presStyleLbl="fgAcc0" presStyleIdx="2" presStyleCnt="3">
        <dgm:presLayoutVars>
          <dgm:chPref val="3"/>
        </dgm:presLayoutVars>
      </dgm:prSet>
      <dgm:spPr/>
    </dgm:pt>
    <dgm:pt modelId="{58A3916E-7040-44B6-AB68-92CB3EA7CEF7}" type="pres">
      <dgm:prSet presAssocID="{8DEAB736-5E57-430C-9B6A-1B7425651240}" presName="hierChild2" presStyleCnt="0"/>
      <dgm:spPr/>
    </dgm:pt>
  </dgm:ptLst>
  <dgm:cxnLst>
    <dgm:cxn modelId="{5DCB1E0B-E912-4079-AFD4-3B8DB61E36A1}" type="presOf" srcId="{831ACE18-5387-493E-9B54-C42967210381}" destId="{5AE37A35-2E23-4B21-B0AA-3DD234577693}" srcOrd="0" destOrd="0" presId="urn:microsoft.com/office/officeart/2005/8/layout/hierarchy1"/>
    <dgm:cxn modelId="{609BB761-6E19-4C58-8FAD-4574DC93949E}" srcId="{831ACE18-5387-493E-9B54-C42967210381}" destId="{1A29A3D1-DA79-479B-BD5D-9404EF162D5B}" srcOrd="1" destOrd="0" parTransId="{77CBEBBC-607D-4BA4-92A9-84A36169ECB5}" sibTransId="{552FA514-CDFB-4E15-81D4-93D7EE38D4DE}"/>
    <dgm:cxn modelId="{8B11BB48-223C-48AA-B8C0-DF30BDB0341A}" type="presOf" srcId="{8DD787F4-02CD-4CBA-8408-7D8ED0B0A244}" destId="{B07101EC-3E0E-43E5-9D5F-B1E9B21DF82F}" srcOrd="0" destOrd="0" presId="urn:microsoft.com/office/officeart/2005/8/layout/hierarchy1"/>
    <dgm:cxn modelId="{0A46A052-8679-49B1-8DCD-7F7E576463DC}" type="presOf" srcId="{8DEAB736-5E57-430C-9B6A-1B7425651240}" destId="{A8D95486-61A2-4403-A231-8775019E15CA}" srcOrd="0" destOrd="0" presId="urn:microsoft.com/office/officeart/2005/8/layout/hierarchy1"/>
    <dgm:cxn modelId="{52D89277-A583-4CFC-B60A-AC27E72DF220}" srcId="{831ACE18-5387-493E-9B54-C42967210381}" destId="{8DD787F4-02CD-4CBA-8408-7D8ED0B0A244}" srcOrd="0" destOrd="0" parTransId="{A344F703-424C-4FA7-A0AE-080CFBEFADCF}" sibTransId="{ADB8B8FC-F000-4BF6-8662-4043A8F68D30}"/>
    <dgm:cxn modelId="{9EC4AE86-D971-44F7-BD17-6E44B96A476B}" type="presOf" srcId="{1A29A3D1-DA79-479B-BD5D-9404EF162D5B}" destId="{3CEEB280-6F79-4182-B9D0-65D30E5BEF88}" srcOrd="0" destOrd="0" presId="urn:microsoft.com/office/officeart/2005/8/layout/hierarchy1"/>
    <dgm:cxn modelId="{2D75D3C8-5D63-4D3B-A760-6A2F920472E8}" srcId="{831ACE18-5387-493E-9B54-C42967210381}" destId="{8DEAB736-5E57-430C-9B6A-1B7425651240}" srcOrd="2" destOrd="0" parTransId="{2CD2EC06-C4A1-43DD-ABF7-41A1A1492172}" sibTransId="{9A6434D1-6371-427F-B574-323EC3ACCDDA}"/>
    <dgm:cxn modelId="{CBD526C7-A04A-42FA-95FD-E74D59826F72}" type="presParOf" srcId="{5AE37A35-2E23-4B21-B0AA-3DD234577693}" destId="{BFF3A554-779A-4225-8A3A-6251916CCB39}" srcOrd="0" destOrd="0" presId="urn:microsoft.com/office/officeart/2005/8/layout/hierarchy1"/>
    <dgm:cxn modelId="{C4328994-992E-4B44-B318-B9E5F61A0E66}" type="presParOf" srcId="{BFF3A554-779A-4225-8A3A-6251916CCB39}" destId="{E5426758-3C39-43E8-969B-80139421DE76}" srcOrd="0" destOrd="0" presId="urn:microsoft.com/office/officeart/2005/8/layout/hierarchy1"/>
    <dgm:cxn modelId="{D420E6C3-7954-48CC-8BDA-F72E4DCE8BAC}" type="presParOf" srcId="{E5426758-3C39-43E8-969B-80139421DE76}" destId="{9B796203-23D6-456A-8809-D84E120DEF14}" srcOrd="0" destOrd="0" presId="urn:microsoft.com/office/officeart/2005/8/layout/hierarchy1"/>
    <dgm:cxn modelId="{E3916077-6AE5-4703-94B3-F941B6E8B3BA}" type="presParOf" srcId="{E5426758-3C39-43E8-969B-80139421DE76}" destId="{B07101EC-3E0E-43E5-9D5F-B1E9B21DF82F}" srcOrd="1" destOrd="0" presId="urn:microsoft.com/office/officeart/2005/8/layout/hierarchy1"/>
    <dgm:cxn modelId="{EF7EA614-4C98-4F72-BF56-87309D6BD528}" type="presParOf" srcId="{BFF3A554-779A-4225-8A3A-6251916CCB39}" destId="{3891981F-AA93-4D56-957C-93A2EC01F533}" srcOrd="1" destOrd="0" presId="urn:microsoft.com/office/officeart/2005/8/layout/hierarchy1"/>
    <dgm:cxn modelId="{A100052C-F9B1-49AC-A235-AC679003644A}" type="presParOf" srcId="{5AE37A35-2E23-4B21-B0AA-3DD234577693}" destId="{A5C879E0-1F62-4448-8A6B-88A5F7D0D67F}" srcOrd="1" destOrd="0" presId="urn:microsoft.com/office/officeart/2005/8/layout/hierarchy1"/>
    <dgm:cxn modelId="{F854CC40-2514-4036-BCA4-AE93E42CADBD}" type="presParOf" srcId="{A5C879E0-1F62-4448-8A6B-88A5F7D0D67F}" destId="{F5026FB9-63E1-4D1A-BD4E-882CCAA04C19}" srcOrd="0" destOrd="0" presId="urn:microsoft.com/office/officeart/2005/8/layout/hierarchy1"/>
    <dgm:cxn modelId="{E5F7FD67-9206-4CF8-8A8D-D7F2E6FCC6B7}" type="presParOf" srcId="{F5026FB9-63E1-4D1A-BD4E-882CCAA04C19}" destId="{795869AB-78F0-4F31-BAC7-7576A7C3E939}" srcOrd="0" destOrd="0" presId="urn:microsoft.com/office/officeart/2005/8/layout/hierarchy1"/>
    <dgm:cxn modelId="{32162974-E97A-457D-8C51-8E2B1ACBAA24}" type="presParOf" srcId="{F5026FB9-63E1-4D1A-BD4E-882CCAA04C19}" destId="{3CEEB280-6F79-4182-B9D0-65D30E5BEF88}" srcOrd="1" destOrd="0" presId="urn:microsoft.com/office/officeart/2005/8/layout/hierarchy1"/>
    <dgm:cxn modelId="{FBD3DD4B-F082-4F40-B33E-31CAF0A9C92B}" type="presParOf" srcId="{A5C879E0-1F62-4448-8A6B-88A5F7D0D67F}" destId="{603E31A3-0920-43C1-9830-A6042ED33E5C}" srcOrd="1" destOrd="0" presId="urn:microsoft.com/office/officeart/2005/8/layout/hierarchy1"/>
    <dgm:cxn modelId="{DD10471C-36E5-4BCD-BE40-D3EB4830A7C6}" type="presParOf" srcId="{5AE37A35-2E23-4B21-B0AA-3DD234577693}" destId="{0564E592-E84B-46F0-9BBC-1F836F9219AB}" srcOrd="2" destOrd="0" presId="urn:microsoft.com/office/officeart/2005/8/layout/hierarchy1"/>
    <dgm:cxn modelId="{FAFC1DC7-CDD0-4494-8262-8B42550737EC}" type="presParOf" srcId="{0564E592-E84B-46F0-9BBC-1F836F9219AB}" destId="{4FD3A4AE-8017-4B92-9E97-E23FC24E28FC}" srcOrd="0" destOrd="0" presId="urn:microsoft.com/office/officeart/2005/8/layout/hierarchy1"/>
    <dgm:cxn modelId="{BFECD168-46AF-4D68-9B48-8DF6B389713B}" type="presParOf" srcId="{4FD3A4AE-8017-4B92-9E97-E23FC24E28FC}" destId="{EEB1A4DA-3723-4EFE-94D8-925F6EB3A276}" srcOrd="0" destOrd="0" presId="urn:microsoft.com/office/officeart/2005/8/layout/hierarchy1"/>
    <dgm:cxn modelId="{D5E21759-2959-4AA2-A96C-A6EBBD332801}" type="presParOf" srcId="{4FD3A4AE-8017-4B92-9E97-E23FC24E28FC}" destId="{A8D95486-61A2-4403-A231-8775019E15CA}" srcOrd="1" destOrd="0" presId="urn:microsoft.com/office/officeart/2005/8/layout/hierarchy1"/>
    <dgm:cxn modelId="{B6CB6BF7-CC3B-459D-A5AE-E0128E399A58}" type="presParOf" srcId="{0564E592-E84B-46F0-9BBC-1F836F9219AB}" destId="{58A3916E-7040-44B6-AB68-92CB3EA7CE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C319CFE-4D3E-4945-8625-8C8537A7602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4BE7DA-03CE-4848-ACA1-711D5F6C93EA}">
      <dgm:prSet/>
      <dgm:spPr/>
      <dgm:t>
        <a:bodyPr/>
        <a:lstStyle/>
        <a:p>
          <a:r>
            <a:rPr lang="en-US" dirty="0"/>
            <a:t>PROSSY- Sisters Saloon  </a:t>
          </a:r>
        </a:p>
      </dgm:t>
    </dgm:pt>
    <dgm:pt modelId="{739AF438-30D3-470C-B3EB-31D41814E815}" type="sibTrans" cxnId="{0CB189E8-E613-4A6A-8667-8AEE4F17DA8F}">
      <dgm:prSet/>
      <dgm:spPr/>
      <dgm:t>
        <a:bodyPr/>
        <a:lstStyle/>
        <a:p>
          <a:endParaRPr lang="en-US"/>
        </a:p>
      </dgm:t>
    </dgm:pt>
    <dgm:pt modelId="{983C9563-08D9-4025-BA7D-12A4CC65CD25}" type="parTrans" cxnId="{0CB189E8-E613-4A6A-8667-8AEE4F17DA8F}">
      <dgm:prSet/>
      <dgm:spPr/>
      <dgm:t>
        <a:bodyPr/>
        <a:lstStyle/>
        <a:p>
          <a:endParaRPr lang="en-US"/>
        </a:p>
      </dgm:t>
    </dgm:pt>
    <dgm:pt modelId="{5612F07F-49D8-465F-8F6F-0ED53D97ED10}" type="pres">
      <dgm:prSet presAssocID="{1C319CFE-4D3E-4945-8625-8C8537A76020}" presName="diagram" presStyleCnt="0">
        <dgm:presLayoutVars>
          <dgm:dir/>
          <dgm:resizeHandles val="exact"/>
        </dgm:presLayoutVars>
      </dgm:prSet>
      <dgm:spPr/>
    </dgm:pt>
    <dgm:pt modelId="{598F5CD6-DBF9-4724-964E-859EDFA59DA8}" type="pres">
      <dgm:prSet presAssocID="{F04BE7DA-03CE-4848-ACA1-711D5F6C93EA}" presName="node" presStyleLbl="node1" presStyleIdx="0" presStyleCnt="1" custScaleX="113374" custScaleY="251279" custLinFactNeighborX="3700" custLinFactNeighborY="-4280">
        <dgm:presLayoutVars>
          <dgm:bulletEnabled val="1"/>
        </dgm:presLayoutVars>
      </dgm:prSet>
      <dgm:spPr/>
    </dgm:pt>
  </dgm:ptLst>
  <dgm:cxnLst>
    <dgm:cxn modelId="{E9429B13-05AF-4806-9612-01D729B22872}" type="presOf" srcId="{F04BE7DA-03CE-4848-ACA1-711D5F6C93EA}" destId="{598F5CD6-DBF9-4724-964E-859EDFA59DA8}" srcOrd="0" destOrd="0" presId="urn:microsoft.com/office/officeart/2005/8/layout/default"/>
    <dgm:cxn modelId="{7C79BF70-3B86-4B3B-BEFD-2F8FB0BF9E9A}" type="presOf" srcId="{1C319CFE-4D3E-4945-8625-8C8537A76020}" destId="{5612F07F-49D8-465F-8F6F-0ED53D97ED10}" srcOrd="0" destOrd="0" presId="urn:microsoft.com/office/officeart/2005/8/layout/default"/>
    <dgm:cxn modelId="{0CB189E8-E613-4A6A-8667-8AEE4F17DA8F}" srcId="{1C319CFE-4D3E-4945-8625-8C8537A76020}" destId="{F04BE7DA-03CE-4848-ACA1-711D5F6C93EA}" srcOrd="0" destOrd="0" parTransId="{983C9563-08D9-4025-BA7D-12A4CC65CD25}" sibTransId="{739AF438-30D3-470C-B3EB-31D41814E815}"/>
    <dgm:cxn modelId="{36EBE97E-10F7-430B-AD56-C1F83A9CA59B}" type="presParOf" srcId="{5612F07F-49D8-465F-8F6F-0ED53D97ED10}" destId="{598F5CD6-DBF9-4724-964E-859EDFA59DA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AC9C45-8C7D-4C01-882C-1218EE165A0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696515-863B-46EC-8AAD-548BC406CA00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4400" b="0" dirty="0">
              <a:solidFill>
                <a:srgbClr val="00B050"/>
              </a:solidFill>
              <a:latin typeface="Aldhabi" panose="01000000000000000000" pitchFamily="2" charset="-78"/>
              <a:cs typeface="Aldhabi" panose="01000000000000000000" pitchFamily="2" charset="-78"/>
            </a:rPr>
            <a:t>UBCA 2020 CALENDER</a:t>
          </a:r>
          <a:endParaRPr lang="en-US" sz="4400" b="0" dirty="0">
            <a:solidFill>
              <a:srgbClr val="00B050"/>
            </a:solidFill>
          </a:endParaRPr>
        </a:p>
      </dgm:t>
    </dgm:pt>
    <dgm:pt modelId="{43250B3E-FA16-42D3-9B23-E2B1641D47F2}" type="parTrans" cxnId="{CDE132E7-5528-4F9B-BBEE-F4E71D4B1123}">
      <dgm:prSet/>
      <dgm:spPr/>
      <dgm:t>
        <a:bodyPr/>
        <a:lstStyle/>
        <a:p>
          <a:endParaRPr lang="en-US"/>
        </a:p>
      </dgm:t>
    </dgm:pt>
    <dgm:pt modelId="{A00C8E35-D6E6-4D1D-8430-70C55D261D54}" type="sibTrans" cxnId="{CDE132E7-5528-4F9B-BBEE-F4E71D4B1123}">
      <dgm:prSet/>
      <dgm:spPr/>
      <dgm:t>
        <a:bodyPr/>
        <a:lstStyle/>
        <a:p>
          <a:endParaRPr lang="en-US"/>
        </a:p>
      </dgm:t>
    </dgm:pt>
    <dgm:pt modelId="{59C44CFF-13D8-4B88-AD0B-25A80476F37B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b="1" dirty="0">
              <a:solidFill>
                <a:srgbClr val="FF0000"/>
              </a:solidFill>
              <a:effectLst/>
              <a:latin typeface="Aldhabi" panose="01000000000000000000" pitchFamily="2" charset="-78"/>
              <a:cs typeface="Aldhabi" panose="01000000000000000000" pitchFamily="2" charset="-78"/>
            </a:rPr>
            <a:t>THE COVID-19 PANDEMIC </a:t>
          </a:r>
          <a:endParaRPr lang="en-US" dirty="0">
            <a:solidFill>
              <a:srgbClr val="FF0000"/>
            </a:solidFill>
          </a:endParaRPr>
        </a:p>
      </dgm:t>
    </dgm:pt>
    <dgm:pt modelId="{3899BE6A-CF71-46C9-B524-F3951B4C3290}" type="parTrans" cxnId="{22DB05FC-E755-42B6-AF0A-027D1CC75726}">
      <dgm:prSet/>
      <dgm:spPr/>
      <dgm:t>
        <a:bodyPr/>
        <a:lstStyle/>
        <a:p>
          <a:endParaRPr lang="en-US"/>
        </a:p>
      </dgm:t>
    </dgm:pt>
    <dgm:pt modelId="{DA23B5E1-EA56-4256-B601-D602E5B07AF3}" type="sibTrans" cxnId="{22DB05FC-E755-42B6-AF0A-027D1CC75726}">
      <dgm:prSet/>
      <dgm:spPr/>
      <dgm:t>
        <a:bodyPr/>
        <a:lstStyle/>
        <a:p>
          <a:endParaRPr lang="en-US"/>
        </a:p>
      </dgm:t>
    </dgm:pt>
    <dgm:pt modelId="{F9E14F18-7363-4E79-8ABF-1D2718434393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4400" b="1" dirty="0">
              <a:solidFill>
                <a:srgbClr val="FFC000"/>
              </a:solidFill>
              <a:latin typeface="Aldhabi" panose="01000000000000000000" pitchFamily="2" charset="-78"/>
              <a:cs typeface="Aldhabi" panose="01000000000000000000" pitchFamily="2" charset="-78"/>
            </a:rPr>
            <a:t>UBCA ACHIVEMENTS</a:t>
          </a:r>
          <a:endParaRPr lang="en-US" sz="4400" dirty="0">
            <a:solidFill>
              <a:srgbClr val="FFC000"/>
            </a:solidFill>
          </a:endParaRPr>
        </a:p>
      </dgm:t>
    </dgm:pt>
    <dgm:pt modelId="{CF28891A-DA8E-45AA-B4EC-878BAC2E2E74}" type="parTrans" cxnId="{866A0ECC-7C1E-4660-9BCB-BB04F9BA2C6C}">
      <dgm:prSet/>
      <dgm:spPr/>
      <dgm:t>
        <a:bodyPr/>
        <a:lstStyle/>
        <a:p>
          <a:endParaRPr lang="en-US"/>
        </a:p>
      </dgm:t>
    </dgm:pt>
    <dgm:pt modelId="{626A92F1-A498-445D-AA7F-3E2DEC013380}" type="sibTrans" cxnId="{866A0ECC-7C1E-4660-9BCB-BB04F9BA2C6C}">
      <dgm:prSet/>
      <dgm:spPr/>
      <dgm:t>
        <a:bodyPr/>
        <a:lstStyle/>
        <a:p>
          <a:endParaRPr lang="en-US"/>
        </a:p>
      </dgm:t>
    </dgm:pt>
    <dgm:pt modelId="{A3677F17-CCB1-4A48-8EA2-E35B3524836C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b="1" dirty="0">
              <a:solidFill>
                <a:schemeClr val="tx1"/>
              </a:solidFill>
              <a:effectLst/>
              <a:latin typeface="Aldhabi" panose="01000000000000000000" pitchFamily="2" charset="-78"/>
              <a:cs typeface="Aldhabi" panose="01000000000000000000" pitchFamily="2" charset="-78"/>
            </a:rPr>
            <a:t>CHALLENGES</a:t>
          </a:r>
          <a:endParaRPr lang="en-US" dirty="0">
            <a:solidFill>
              <a:schemeClr val="tx1"/>
            </a:solidFill>
          </a:endParaRPr>
        </a:p>
      </dgm:t>
    </dgm:pt>
    <dgm:pt modelId="{2F8DFF56-08BF-4CD4-9600-0672ADA1EA7A}" type="parTrans" cxnId="{6A0027BC-3E0C-464D-9AAD-9E0F87B89FD2}">
      <dgm:prSet/>
      <dgm:spPr/>
      <dgm:t>
        <a:bodyPr/>
        <a:lstStyle/>
        <a:p>
          <a:endParaRPr lang="en-US"/>
        </a:p>
      </dgm:t>
    </dgm:pt>
    <dgm:pt modelId="{15073F09-C320-4B71-93A5-81AF97BE56B2}" type="sibTrans" cxnId="{6A0027BC-3E0C-464D-9AAD-9E0F87B89FD2}">
      <dgm:prSet/>
      <dgm:spPr/>
      <dgm:t>
        <a:bodyPr/>
        <a:lstStyle/>
        <a:p>
          <a:endParaRPr lang="en-US"/>
        </a:p>
      </dgm:t>
    </dgm:pt>
    <dgm:pt modelId="{75B0D0DF-4011-4848-86B9-044E3DC60803}">
      <dgm:prSet phldrT="[Text]"/>
      <dgm:spPr/>
      <dgm:t>
        <a:bodyPr/>
        <a:lstStyle/>
        <a:p>
          <a:r>
            <a:rPr lang="en-US" b="1" dirty="0">
              <a:solidFill>
                <a:srgbClr val="7030A0"/>
              </a:solidFill>
              <a:latin typeface="Aldhabi" panose="01000000000000000000" pitchFamily="2" charset="-78"/>
              <a:cs typeface="Aldhabi" panose="01000000000000000000" pitchFamily="2" charset="-78"/>
            </a:rPr>
            <a:t>WAY FORWARD</a:t>
          </a:r>
          <a:endParaRPr lang="en-US" dirty="0">
            <a:solidFill>
              <a:srgbClr val="7030A0"/>
            </a:solidFill>
          </a:endParaRPr>
        </a:p>
      </dgm:t>
    </dgm:pt>
    <dgm:pt modelId="{89043B4B-67DD-4C22-B2F4-A23D4F279F5E}" type="parTrans" cxnId="{B90C2B14-C571-46E8-AF65-9D2A8BC05E04}">
      <dgm:prSet/>
      <dgm:spPr/>
      <dgm:t>
        <a:bodyPr/>
        <a:lstStyle/>
        <a:p>
          <a:endParaRPr lang="en-US"/>
        </a:p>
      </dgm:t>
    </dgm:pt>
    <dgm:pt modelId="{0BED2064-39D2-43DF-AEC9-F1449F223E00}" type="sibTrans" cxnId="{B90C2B14-C571-46E8-AF65-9D2A8BC05E04}">
      <dgm:prSet/>
      <dgm:spPr/>
      <dgm:t>
        <a:bodyPr/>
        <a:lstStyle/>
        <a:p>
          <a:endParaRPr lang="en-US"/>
        </a:p>
      </dgm:t>
    </dgm:pt>
    <dgm:pt modelId="{79CB5E79-2EEA-46CD-9EE1-EE5339FB7BA8}">
      <dgm:prSet/>
      <dgm:spPr/>
      <dgm:t>
        <a:bodyPr/>
        <a:lstStyle/>
        <a:p>
          <a:r>
            <a:rPr lang="en-US" b="1" dirty="0">
              <a:solidFill>
                <a:srgbClr val="0070C0"/>
              </a:solidFill>
              <a:latin typeface="Aldhabi" panose="01000000000000000000" pitchFamily="2" charset="-78"/>
              <a:cs typeface="Aldhabi" panose="01000000000000000000" pitchFamily="2" charset="-78"/>
            </a:rPr>
            <a:t>UBCA MEMBERSHIP</a:t>
          </a:r>
        </a:p>
      </dgm:t>
    </dgm:pt>
    <dgm:pt modelId="{3C3ABCA7-E362-4211-BDEC-F57478F408D9}" type="parTrans" cxnId="{FC683430-7075-4689-9EA0-28036A5CA758}">
      <dgm:prSet/>
      <dgm:spPr/>
      <dgm:t>
        <a:bodyPr/>
        <a:lstStyle/>
        <a:p>
          <a:endParaRPr lang="en-US"/>
        </a:p>
      </dgm:t>
    </dgm:pt>
    <dgm:pt modelId="{5434B7FA-FF1B-4741-92B8-BB326F64C2E9}" type="sibTrans" cxnId="{FC683430-7075-4689-9EA0-28036A5CA758}">
      <dgm:prSet/>
      <dgm:spPr/>
      <dgm:t>
        <a:bodyPr/>
        <a:lstStyle/>
        <a:p>
          <a:endParaRPr lang="en-US"/>
        </a:p>
      </dgm:t>
    </dgm:pt>
    <dgm:pt modelId="{A3253D63-66EA-457B-AD44-91F41D3EF918}" type="pres">
      <dgm:prSet presAssocID="{DFAC9C45-8C7D-4C01-882C-1218EE165A09}" presName="diagram" presStyleCnt="0">
        <dgm:presLayoutVars>
          <dgm:dir/>
          <dgm:resizeHandles val="exact"/>
        </dgm:presLayoutVars>
      </dgm:prSet>
      <dgm:spPr/>
    </dgm:pt>
    <dgm:pt modelId="{B645DC0A-1EC2-46FD-9D79-2CB57ADB1433}" type="pres">
      <dgm:prSet presAssocID="{7D696515-863B-46EC-8AAD-548BC406CA00}" presName="node" presStyleLbl="node1" presStyleIdx="0" presStyleCnt="6" custLinFactNeighborX="-893" custLinFactNeighborY="4281">
        <dgm:presLayoutVars>
          <dgm:bulletEnabled val="1"/>
        </dgm:presLayoutVars>
      </dgm:prSet>
      <dgm:spPr/>
    </dgm:pt>
    <dgm:pt modelId="{7FE9ED79-FFB3-4788-B598-FAA628FAF323}" type="pres">
      <dgm:prSet presAssocID="{A00C8E35-D6E6-4D1D-8430-70C55D261D54}" presName="sibTrans" presStyleCnt="0"/>
      <dgm:spPr/>
    </dgm:pt>
    <dgm:pt modelId="{E25B24E2-9998-4FB1-B63D-E521835A6766}" type="pres">
      <dgm:prSet presAssocID="{59C44CFF-13D8-4B88-AD0B-25A80476F37B}" presName="node" presStyleLbl="node1" presStyleIdx="1" presStyleCnt="6">
        <dgm:presLayoutVars>
          <dgm:bulletEnabled val="1"/>
        </dgm:presLayoutVars>
      </dgm:prSet>
      <dgm:spPr/>
    </dgm:pt>
    <dgm:pt modelId="{145CA80F-D2E4-40BD-8286-175E8A813F9A}" type="pres">
      <dgm:prSet presAssocID="{DA23B5E1-EA56-4256-B601-D602E5B07AF3}" presName="sibTrans" presStyleCnt="0"/>
      <dgm:spPr/>
    </dgm:pt>
    <dgm:pt modelId="{87BC674F-CFE1-440B-A8F2-91DB6D26395B}" type="pres">
      <dgm:prSet presAssocID="{F9E14F18-7363-4E79-8ABF-1D2718434393}" presName="node" presStyleLbl="node1" presStyleIdx="2" presStyleCnt="6" custLinFactNeighborY="1579">
        <dgm:presLayoutVars>
          <dgm:bulletEnabled val="1"/>
        </dgm:presLayoutVars>
      </dgm:prSet>
      <dgm:spPr/>
    </dgm:pt>
    <dgm:pt modelId="{614A6D18-745B-4AB2-8544-B1770DA2F68F}" type="pres">
      <dgm:prSet presAssocID="{626A92F1-A498-445D-AA7F-3E2DEC013380}" presName="sibTrans" presStyleCnt="0"/>
      <dgm:spPr/>
    </dgm:pt>
    <dgm:pt modelId="{BAB5991A-A933-46FB-8C64-45E14F29AA66}" type="pres">
      <dgm:prSet presAssocID="{79CB5E79-2EEA-46CD-9EE1-EE5339FB7BA8}" presName="node" presStyleLbl="node1" presStyleIdx="3" presStyleCnt="6" custLinFactNeighborY="-1488">
        <dgm:presLayoutVars>
          <dgm:bulletEnabled val="1"/>
        </dgm:presLayoutVars>
      </dgm:prSet>
      <dgm:spPr/>
    </dgm:pt>
    <dgm:pt modelId="{60D4C18B-4DB1-4D16-898B-396B640CC135}" type="pres">
      <dgm:prSet presAssocID="{5434B7FA-FF1B-4741-92B8-BB326F64C2E9}" presName="sibTrans" presStyleCnt="0"/>
      <dgm:spPr/>
    </dgm:pt>
    <dgm:pt modelId="{790BF324-A8FA-412D-8628-405BC772F32B}" type="pres">
      <dgm:prSet presAssocID="{A3677F17-CCB1-4A48-8EA2-E35B3524836C}" presName="node" presStyleLbl="node1" presStyleIdx="4" presStyleCnt="6">
        <dgm:presLayoutVars>
          <dgm:bulletEnabled val="1"/>
        </dgm:presLayoutVars>
      </dgm:prSet>
      <dgm:spPr/>
    </dgm:pt>
    <dgm:pt modelId="{30AD4309-7B99-49ED-AD30-3D17D26DA92B}" type="pres">
      <dgm:prSet presAssocID="{15073F09-C320-4B71-93A5-81AF97BE56B2}" presName="sibTrans" presStyleCnt="0"/>
      <dgm:spPr/>
    </dgm:pt>
    <dgm:pt modelId="{4D565FE7-9C79-45F8-8DBF-EEF2B35D6C8C}" type="pres">
      <dgm:prSet presAssocID="{75B0D0DF-4011-4848-86B9-044E3DC60803}" presName="node" presStyleLbl="node1" presStyleIdx="5" presStyleCnt="6" custScaleX="99274" custScaleY="118090" custLinFactNeighborX="-3877" custLinFactNeighborY="3063">
        <dgm:presLayoutVars>
          <dgm:bulletEnabled val="1"/>
        </dgm:presLayoutVars>
      </dgm:prSet>
      <dgm:spPr/>
    </dgm:pt>
  </dgm:ptLst>
  <dgm:cxnLst>
    <dgm:cxn modelId="{B90C2B14-C571-46E8-AF65-9D2A8BC05E04}" srcId="{DFAC9C45-8C7D-4C01-882C-1218EE165A09}" destId="{75B0D0DF-4011-4848-86B9-044E3DC60803}" srcOrd="5" destOrd="0" parTransId="{89043B4B-67DD-4C22-B2F4-A23D4F279F5E}" sibTransId="{0BED2064-39D2-43DF-AEC9-F1449F223E00}"/>
    <dgm:cxn modelId="{FC683430-7075-4689-9EA0-28036A5CA758}" srcId="{DFAC9C45-8C7D-4C01-882C-1218EE165A09}" destId="{79CB5E79-2EEA-46CD-9EE1-EE5339FB7BA8}" srcOrd="3" destOrd="0" parTransId="{3C3ABCA7-E362-4211-BDEC-F57478F408D9}" sibTransId="{5434B7FA-FF1B-4741-92B8-BB326F64C2E9}"/>
    <dgm:cxn modelId="{66F47A31-C075-4CA5-9FC2-E0E41E202D77}" type="presOf" srcId="{79CB5E79-2EEA-46CD-9EE1-EE5339FB7BA8}" destId="{BAB5991A-A933-46FB-8C64-45E14F29AA66}" srcOrd="0" destOrd="0" presId="urn:microsoft.com/office/officeart/2005/8/layout/default"/>
    <dgm:cxn modelId="{BB1AB856-4048-452D-91B2-D475D151E266}" type="presOf" srcId="{DFAC9C45-8C7D-4C01-882C-1218EE165A09}" destId="{A3253D63-66EA-457B-AD44-91F41D3EF918}" srcOrd="0" destOrd="0" presId="urn:microsoft.com/office/officeart/2005/8/layout/default"/>
    <dgm:cxn modelId="{BE464088-99A7-43C9-AA3B-DDB3BC5B227F}" type="presOf" srcId="{75B0D0DF-4011-4848-86B9-044E3DC60803}" destId="{4D565FE7-9C79-45F8-8DBF-EEF2B35D6C8C}" srcOrd="0" destOrd="0" presId="urn:microsoft.com/office/officeart/2005/8/layout/default"/>
    <dgm:cxn modelId="{FBEC0E99-5119-4CD3-8CCB-745A5C9EA5C0}" type="presOf" srcId="{F9E14F18-7363-4E79-8ABF-1D2718434393}" destId="{87BC674F-CFE1-440B-A8F2-91DB6D26395B}" srcOrd="0" destOrd="0" presId="urn:microsoft.com/office/officeart/2005/8/layout/default"/>
    <dgm:cxn modelId="{6913C5B2-CEB7-4DC7-BE36-60D40D2EC1C6}" type="presOf" srcId="{A3677F17-CCB1-4A48-8EA2-E35B3524836C}" destId="{790BF324-A8FA-412D-8628-405BC772F32B}" srcOrd="0" destOrd="0" presId="urn:microsoft.com/office/officeart/2005/8/layout/default"/>
    <dgm:cxn modelId="{6A0027BC-3E0C-464D-9AAD-9E0F87B89FD2}" srcId="{DFAC9C45-8C7D-4C01-882C-1218EE165A09}" destId="{A3677F17-CCB1-4A48-8EA2-E35B3524836C}" srcOrd="4" destOrd="0" parTransId="{2F8DFF56-08BF-4CD4-9600-0672ADA1EA7A}" sibTransId="{15073F09-C320-4B71-93A5-81AF97BE56B2}"/>
    <dgm:cxn modelId="{866A0ECC-7C1E-4660-9BCB-BB04F9BA2C6C}" srcId="{DFAC9C45-8C7D-4C01-882C-1218EE165A09}" destId="{F9E14F18-7363-4E79-8ABF-1D2718434393}" srcOrd="2" destOrd="0" parTransId="{CF28891A-DA8E-45AA-B4EC-878BAC2E2E74}" sibTransId="{626A92F1-A498-445D-AA7F-3E2DEC013380}"/>
    <dgm:cxn modelId="{276CFAD9-B664-4521-9E0B-9988E74C2C3C}" type="presOf" srcId="{7D696515-863B-46EC-8AAD-548BC406CA00}" destId="{B645DC0A-1EC2-46FD-9D79-2CB57ADB1433}" srcOrd="0" destOrd="0" presId="urn:microsoft.com/office/officeart/2005/8/layout/default"/>
    <dgm:cxn modelId="{CDE132E7-5528-4F9B-BBEE-F4E71D4B1123}" srcId="{DFAC9C45-8C7D-4C01-882C-1218EE165A09}" destId="{7D696515-863B-46EC-8AAD-548BC406CA00}" srcOrd="0" destOrd="0" parTransId="{43250B3E-FA16-42D3-9B23-E2B1641D47F2}" sibTransId="{A00C8E35-D6E6-4D1D-8430-70C55D261D54}"/>
    <dgm:cxn modelId="{22DB05FC-E755-42B6-AF0A-027D1CC75726}" srcId="{DFAC9C45-8C7D-4C01-882C-1218EE165A09}" destId="{59C44CFF-13D8-4B88-AD0B-25A80476F37B}" srcOrd="1" destOrd="0" parTransId="{3899BE6A-CF71-46C9-B524-F3951B4C3290}" sibTransId="{DA23B5E1-EA56-4256-B601-D602E5B07AF3}"/>
    <dgm:cxn modelId="{5EE599FD-467A-49A3-AD02-48AC81C8C29D}" type="presOf" srcId="{59C44CFF-13D8-4B88-AD0B-25A80476F37B}" destId="{E25B24E2-9998-4FB1-B63D-E521835A6766}" srcOrd="0" destOrd="0" presId="urn:microsoft.com/office/officeart/2005/8/layout/default"/>
    <dgm:cxn modelId="{7C00BA7B-2AEF-41E8-BEE3-13E3FAAFBF59}" type="presParOf" srcId="{A3253D63-66EA-457B-AD44-91F41D3EF918}" destId="{B645DC0A-1EC2-46FD-9D79-2CB57ADB1433}" srcOrd="0" destOrd="0" presId="urn:microsoft.com/office/officeart/2005/8/layout/default"/>
    <dgm:cxn modelId="{9201E437-95AC-4D15-A17E-6519FCF83C7A}" type="presParOf" srcId="{A3253D63-66EA-457B-AD44-91F41D3EF918}" destId="{7FE9ED79-FFB3-4788-B598-FAA628FAF323}" srcOrd="1" destOrd="0" presId="urn:microsoft.com/office/officeart/2005/8/layout/default"/>
    <dgm:cxn modelId="{C5E8EF7F-3C4E-4314-BAA0-5AC02F4236D0}" type="presParOf" srcId="{A3253D63-66EA-457B-AD44-91F41D3EF918}" destId="{E25B24E2-9998-4FB1-B63D-E521835A6766}" srcOrd="2" destOrd="0" presId="urn:microsoft.com/office/officeart/2005/8/layout/default"/>
    <dgm:cxn modelId="{7FA9A223-08FC-43B4-A345-6D84F7C0023B}" type="presParOf" srcId="{A3253D63-66EA-457B-AD44-91F41D3EF918}" destId="{145CA80F-D2E4-40BD-8286-175E8A813F9A}" srcOrd="3" destOrd="0" presId="urn:microsoft.com/office/officeart/2005/8/layout/default"/>
    <dgm:cxn modelId="{1DF278B4-26B6-4F0E-BBD1-A4DC197D840B}" type="presParOf" srcId="{A3253D63-66EA-457B-AD44-91F41D3EF918}" destId="{87BC674F-CFE1-440B-A8F2-91DB6D26395B}" srcOrd="4" destOrd="0" presId="urn:microsoft.com/office/officeart/2005/8/layout/default"/>
    <dgm:cxn modelId="{9CBA2A32-6483-46B4-AEAA-C21BA1A2910D}" type="presParOf" srcId="{A3253D63-66EA-457B-AD44-91F41D3EF918}" destId="{614A6D18-745B-4AB2-8544-B1770DA2F68F}" srcOrd="5" destOrd="0" presId="urn:microsoft.com/office/officeart/2005/8/layout/default"/>
    <dgm:cxn modelId="{0166631E-2191-45DC-B11C-500D9793FB41}" type="presParOf" srcId="{A3253D63-66EA-457B-AD44-91F41D3EF918}" destId="{BAB5991A-A933-46FB-8C64-45E14F29AA66}" srcOrd="6" destOrd="0" presId="urn:microsoft.com/office/officeart/2005/8/layout/default"/>
    <dgm:cxn modelId="{F6DFB1A4-F061-46CD-AABE-8B309B413A8A}" type="presParOf" srcId="{A3253D63-66EA-457B-AD44-91F41D3EF918}" destId="{60D4C18B-4DB1-4D16-898B-396B640CC135}" srcOrd="7" destOrd="0" presId="urn:microsoft.com/office/officeart/2005/8/layout/default"/>
    <dgm:cxn modelId="{F596BDDB-8C9E-41CA-8171-2E09425AA5DE}" type="presParOf" srcId="{A3253D63-66EA-457B-AD44-91F41D3EF918}" destId="{790BF324-A8FA-412D-8628-405BC772F32B}" srcOrd="8" destOrd="0" presId="urn:microsoft.com/office/officeart/2005/8/layout/default"/>
    <dgm:cxn modelId="{BA1A1011-F74D-4F6C-BA57-369CCA050EC6}" type="presParOf" srcId="{A3253D63-66EA-457B-AD44-91F41D3EF918}" destId="{30AD4309-7B99-49ED-AD30-3D17D26DA92B}" srcOrd="9" destOrd="0" presId="urn:microsoft.com/office/officeart/2005/8/layout/default"/>
    <dgm:cxn modelId="{91335B74-7415-4280-B629-F1AEDD42A62F}" type="presParOf" srcId="{A3253D63-66EA-457B-AD44-91F41D3EF918}" destId="{4D565FE7-9C79-45F8-8DBF-EEF2B35D6C8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A21438-E364-4074-B96F-82AA39F0B8E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D398DCC-2E71-4036-B03F-32F5F11A8C5E}">
      <dgm:prSet/>
      <dgm:spPr/>
      <dgm:t>
        <a:bodyPr/>
        <a:lstStyle/>
        <a:p>
          <a:r>
            <a:rPr lang="en-US" b="1" i="0" dirty="0">
              <a:latin typeface="Bookman Old Style" panose="02050604050505020204" pitchFamily="18" charset="0"/>
            </a:rPr>
            <a:t>Waltham Mosque </a:t>
          </a:r>
          <a:endParaRPr lang="en-US" dirty="0">
            <a:latin typeface="Bookman Old Style" panose="02050604050505020204" pitchFamily="18" charset="0"/>
          </a:endParaRPr>
        </a:p>
      </dgm:t>
    </dgm:pt>
    <dgm:pt modelId="{09297927-CFFA-4105-8746-633145F0E597}" type="parTrans" cxnId="{56FB324E-31DD-4350-91C3-E6D724868C08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8655B084-1F50-4B16-91A4-3057F5BF57EE}" type="sibTrans" cxnId="{56FB324E-31DD-4350-91C3-E6D724868C08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8515F25D-C1EB-49B5-8D4C-B9432A83643B}">
      <dgm:prSet/>
      <dgm:spPr/>
      <dgm:t>
        <a:bodyPr/>
        <a:lstStyle/>
        <a:p>
          <a:r>
            <a:rPr lang="en-US" b="1" i="0" dirty="0">
              <a:latin typeface="Bookman Old Style" panose="02050604050505020204" pitchFamily="18" charset="0"/>
            </a:rPr>
            <a:t>St. Mary's Catholic </a:t>
          </a:r>
          <a:endParaRPr lang="en-US" dirty="0">
            <a:latin typeface="Bookman Old Style" panose="02050604050505020204" pitchFamily="18" charset="0"/>
          </a:endParaRPr>
        </a:p>
      </dgm:t>
    </dgm:pt>
    <dgm:pt modelId="{04359693-1563-4963-B27B-6D6B9F628ACB}" type="parTrans" cxnId="{4EDCCC08-EB78-4B47-B06E-67B65D4574F4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98FD43A4-63B5-4B73-ACD7-1ED6B59008FD}" type="sibTrans" cxnId="{4EDCCC08-EB78-4B47-B06E-67B65D4574F4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08F6BA1E-0867-440A-8CB3-96CAB882421C}">
      <dgm:prSet/>
      <dgm:spPr/>
      <dgm:t>
        <a:bodyPr/>
        <a:lstStyle/>
        <a:p>
          <a:r>
            <a:rPr lang="en-US" b="1" i="0" dirty="0">
              <a:latin typeface="Bookman Old Style" panose="02050604050505020204" pitchFamily="18" charset="0"/>
            </a:rPr>
            <a:t>St. Paul, Waltham </a:t>
          </a:r>
          <a:endParaRPr lang="en-US" dirty="0">
            <a:latin typeface="Bookman Old Style" panose="02050604050505020204" pitchFamily="18" charset="0"/>
          </a:endParaRPr>
        </a:p>
      </dgm:t>
    </dgm:pt>
    <dgm:pt modelId="{1A4D8E0C-2FE8-46AB-96D7-E20CD26A1A21}" type="parTrans" cxnId="{F3FB1721-262B-4407-8B51-D2BC13A0FFBC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152B5E9F-3B2B-436E-8932-E2DE1F363012}" type="sibTrans" cxnId="{F3FB1721-262B-4407-8B51-D2BC13A0FFBC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EAB34A46-C0FA-4ECE-8EB2-C53E757CF41C}">
      <dgm:prSet/>
      <dgm:spPr/>
      <dgm:t>
        <a:bodyPr/>
        <a:lstStyle/>
        <a:p>
          <a:r>
            <a:rPr lang="en-US" b="1" i="0" dirty="0">
              <a:latin typeface="Bookman Old Style" panose="02050604050505020204" pitchFamily="18" charset="0"/>
            </a:rPr>
            <a:t>All Saints, Newton</a:t>
          </a:r>
          <a:endParaRPr lang="en-US" dirty="0">
            <a:latin typeface="Bookman Old Style" panose="02050604050505020204" pitchFamily="18" charset="0"/>
          </a:endParaRPr>
        </a:p>
      </dgm:t>
    </dgm:pt>
    <dgm:pt modelId="{E750A788-B249-4AC8-8991-74F3C9225109}" type="parTrans" cxnId="{71D540B0-8F19-40C0-B207-E093F7EEF2C0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70F1D06D-2094-4302-A189-D67D2687A693}" type="sibTrans" cxnId="{71D540B0-8F19-40C0-B207-E093F7EEF2C0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7CED5469-8E24-4CDF-9158-745B7F15D7BB}">
      <dgm:prSet/>
      <dgm:spPr/>
      <dgm:t>
        <a:bodyPr/>
        <a:lstStyle/>
        <a:p>
          <a:r>
            <a:rPr lang="en-US" b="1" dirty="0">
              <a:latin typeface="Bookman Old Style" panose="02050604050505020204" pitchFamily="18" charset="0"/>
            </a:rPr>
            <a:t>Radio Uganda Boston </a:t>
          </a:r>
        </a:p>
      </dgm:t>
    </dgm:pt>
    <dgm:pt modelId="{C7EC9114-A2E2-4E28-A6F0-9395F640264F}" type="parTrans" cxnId="{9051FA01-6596-4B5E-BA51-07C707ABF79D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8C311644-DC15-4300-A9CC-1728EA0427D4}" type="sibTrans" cxnId="{9051FA01-6596-4B5E-BA51-07C707ABF79D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91BA977C-6E1F-4F1E-89BA-2A301E2314D1}">
      <dgm:prSet/>
      <dgm:spPr/>
      <dgm:t>
        <a:bodyPr/>
        <a:lstStyle/>
        <a:p>
          <a:r>
            <a:rPr lang="en-US" b="1" i="0" dirty="0">
              <a:effectLst/>
              <a:latin typeface="Bookman Old Style" panose="02050604050505020204" pitchFamily="18" charset="0"/>
            </a:rPr>
            <a:t>Pearl of Africa Store </a:t>
          </a:r>
        </a:p>
      </dgm:t>
    </dgm:pt>
    <dgm:pt modelId="{C9C45D0D-A13E-4358-99C1-7DC1103403E8}" type="parTrans" cxnId="{03B7A5F7-3DD1-457F-AB64-CE01B4634FE3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F108394E-148E-4B21-82C2-207F05DE1A35}" type="sibTrans" cxnId="{03B7A5F7-3DD1-457F-AB64-CE01B4634FE3}">
      <dgm:prSet/>
      <dgm:spPr/>
      <dgm:t>
        <a:bodyPr/>
        <a:lstStyle/>
        <a:p>
          <a:endParaRPr lang="en-US">
            <a:latin typeface="Bookman Old Style" panose="02050604050505020204" pitchFamily="18" charset="0"/>
          </a:endParaRPr>
        </a:p>
      </dgm:t>
    </dgm:pt>
    <dgm:pt modelId="{1BDEAD2A-6359-4ECE-BBB7-AB30C5503B91}" type="pres">
      <dgm:prSet presAssocID="{5DA21438-E364-4074-B96F-82AA39F0B8E0}" presName="Name0" presStyleCnt="0">
        <dgm:presLayoutVars>
          <dgm:chMax val="7"/>
          <dgm:chPref val="7"/>
          <dgm:dir/>
        </dgm:presLayoutVars>
      </dgm:prSet>
      <dgm:spPr/>
    </dgm:pt>
    <dgm:pt modelId="{6BB7DE67-F67F-4EA6-9DEE-0865EB005571}" type="pres">
      <dgm:prSet presAssocID="{5DA21438-E364-4074-B96F-82AA39F0B8E0}" presName="Name1" presStyleCnt="0"/>
      <dgm:spPr/>
    </dgm:pt>
    <dgm:pt modelId="{0203DC7F-F96D-42DF-8B86-A7166F7FE89D}" type="pres">
      <dgm:prSet presAssocID="{5DA21438-E364-4074-B96F-82AA39F0B8E0}" presName="cycle" presStyleCnt="0"/>
      <dgm:spPr/>
    </dgm:pt>
    <dgm:pt modelId="{2ADDD9E4-186D-4CD2-8AE2-E91D7497ABE4}" type="pres">
      <dgm:prSet presAssocID="{5DA21438-E364-4074-B96F-82AA39F0B8E0}" presName="srcNode" presStyleLbl="node1" presStyleIdx="0" presStyleCnt="6"/>
      <dgm:spPr/>
    </dgm:pt>
    <dgm:pt modelId="{031CA481-388C-435C-A9A8-033A5DDD934C}" type="pres">
      <dgm:prSet presAssocID="{5DA21438-E364-4074-B96F-82AA39F0B8E0}" presName="conn" presStyleLbl="parChTrans1D2" presStyleIdx="0" presStyleCnt="1"/>
      <dgm:spPr/>
    </dgm:pt>
    <dgm:pt modelId="{DF17175C-92C9-420A-A840-61DE60D1D9B8}" type="pres">
      <dgm:prSet presAssocID="{5DA21438-E364-4074-B96F-82AA39F0B8E0}" presName="extraNode" presStyleLbl="node1" presStyleIdx="0" presStyleCnt="6"/>
      <dgm:spPr/>
    </dgm:pt>
    <dgm:pt modelId="{6A89A1C2-635B-4F4B-88F0-549B6F118678}" type="pres">
      <dgm:prSet presAssocID="{5DA21438-E364-4074-B96F-82AA39F0B8E0}" presName="dstNode" presStyleLbl="node1" presStyleIdx="0" presStyleCnt="6"/>
      <dgm:spPr/>
    </dgm:pt>
    <dgm:pt modelId="{F6AD05AD-B4FE-4310-A951-F92D876CD8B3}" type="pres">
      <dgm:prSet presAssocID="{91BA977C-6E1F-4F1E-89BA-2A301E2314D1}" presName="text_1" presStyleLbl="node1" presStyleIdx="0" presStyleCnt="6">
        <dgm:presLayoutVars>
          <dgm:bulletEnabled val="1"/>
        </dgm:presLayoutVars>
      </dgm:prSet>
      <dgm:spPr/>
    </dgm:pt>
    <dgm:pt modelId="{999317C1-551B-47CF-A3B6-59728208D8D4}" type="pres">
      <dgm:prSet presAssocID="{91BA977C-6E1F-4F1E-89BA-2A301E2314D1}" presName="accent_1" presStyleCnt="0"/>
      <dgm:spPr/>
    </dgm:pt>
    <dgm:pt modelId="{3E7CA6C0-C6C3-40C7-81C4-CDD10805BA48}" type="pres">
      <dgm:prSet presAssocID="{91BA977C-6E1F-4F1E-89BA-2A301E2314D1}" presName="accentRepeatNode" presStyleLbl="solidFgAcc1" presStyleIdx="0" presStyleCnt="6"/>
      <dgm:spPr/>
    </dgm:pt>
    <dgm:pt modelId="{12883245-C058-4180-B480-76AD56AA5C87}" type="pres">
      <dgm:prSet presAssocID="{7CED5469-8E24-4CDF-9158-745B7F15D7BB}" presName="text_2" presStyleLbl="node1" presStyleIdx="1" presStyleCnt="6">
        <dgm:presLayoutVars>
          <dgm:bulletEnabled val="1"/>
        </dgm:presLayoutVars>
      </dgm:prSet>
      <dgm:spPr/>
    </dgm:pt>
    <dgm:pt modelId="{3AF3A316-CF21-48C9-B731-22E8FAFBFA6C}" type="pres">
      <dgm:prSet presAssocID="{7CED5469-8E24-4CDF-9158-745B7F15D7BB}" presName="accent_2" presStyleCnt="0"/>
      <dgm:spPr/>
    </dgm:pt>
    <dgm:pt modelId="{D6F0E1BC-1B43-48B8-8F03-59CE14D51378}" type="pres">
      <dgm:prSet presAssocID="{7CED5469-8E24-4CDF-9158-745B7F15D7BB}" presName="accentRepeatNode" presStyleLbl="solidFgAcc1" presStyleIdx="1" presStyleCnt="6"/>
      <dgm:spPr/>
    </dgm:pt>
    <dgm:pt modelId="{0A8D56EE-6FBB-48AF-85DF-8115FD09F52C}" type="pres">
      <dgm:prSet presAssocID="{AD398DCC-2E71-4036-B03F-32F5F11A8C5E}" presName="text_3" presStyleLbl="node1" presStyleIdx="2" presStyleCnt="6">
        <dgm:presLayoutVars>
          <dgm:bulletEnabled val="1"/>
        </dgm:presLayoutVars>
      </dgm:prSet>
      <dgm:spPr/>
    </dgm:pt>
    <dgm:pt modelId="{8C10A189-015D-4973-9A0A-B7E8CD412CDF}" type="pres">
      <dgm:prSet presAssocID="{AD398DCC-2E71-4036-B03F-32F5F11A8C5E}" presName="accent_3" presStyleCnt="0"/>
      <dgm:spPr/>
    </dgm:pt>
    <dgm:pt modelId="{D2184E4B-9A2B-40BD-9733-8FE18AF35CA6}" type="pres">
      <dgm:prSet presAssocID="{AD398DCC-2E71-4036-B03F-32F5F11A8C5E}" presName="accentRepeatNode" presStyleLbl="solidFgAcc1" presStyleIdx="2" presStyleCnt="6"/>
      <dgm:spPr/>
    </dgm:pt>
    <dgm:pt modelId="{3A830BCE-AAC1-425C-B66E-4D8E1ABF44E3}" type="pres">
      <dgm:prSet presAssocID="{8515F25D-C1EB-49B5-8D4C-B9432A83643B}" presName="text_4" presStyleLbl="node1" presStyleIdx="3" presStyleCnt="6">
        <dgm:presLayoutVars>
          <dgm:bulletEnabled val="1"/>
        </dgm:presLayoutVars>
      </dgm:prSet>
      <dgm:spPr/>
    </dgm:pt>
    <dgm:pt modelId="{4C5BE30B-C30D-45FB-9D82-485A9CCC73CB}" type="pres">
      <dgm:prSet presAssocID="{8515F25D-C1EB-49B5-8D4C-B9432A83643B}" presName="accent_4" presStyleCnt="0"/>
      <dgm:spPr/>
    </dgm:pt>
    <dgm:pt modelId="{99FE1F1B-871F-471D-9574-329F8CA1B173}" type="pres">
      <dgm:prSet presAssocID="{8515F25D-C1EB-49B5-8D4C-B9432A83643B}" presName="accentRepeatNode" presStyleLbl="solidFgAcc1" presStyleIdx="3" presStyleCnt="6"/>
      <dgm:spPr/>
    </dgm:pt>
    <dgm:pt modelId="{1891F500-9A03-4021-A154-2DB62C82B5CB}" type="pres">
      <dgm:prSet presAssocID="{08F6BA1E-0867-440A-8CB3-96CAB882421C}" presName="text_5" presStyleLbl="node1" presStyleIdx="4" presStyleCnt="6">
        <dgm:presLayoutVars>
          <dgm:bulletEnabled val="1"/>
        </dgm:presLayoutVars>
      </dgm:prSet>
      <dgm:spPr/>
    </dgm:pt>
    <dgm:pt modelId="{7078CE7E-B7AB-4867-A36D-014D93D2014F}" type="pres">
      <dgm:prSet presAssocID="{08F6BA1E-0867-440A-8CB3-96CAB882421C}" presName="accent_5" presStyleCnt="0"/>
      <dgm:spPr/>
    </dgm:pt>
    <dgm:pt modelId="{9BF9D87F-659A-446D-BD89-F58176304C88}" type="pres">
      <dgm:prSet presAssocID="{08F6BA1E-0867-440A-8CB3-96CAB882421C}" presName="accentRepeatNode" presStyleLbl="solidFgAcc1" presStyleIdx="4" presStyleCnt="6"/>
      <dgm:spPr/>
    </dgm:pt>
    <dgm:pt modelId="{E7F56E4A-C283-406E-90EF-B0BD404EF750}" type="pres">
      <dgm:prSet presAssocID="{EAB34A46-C0FA-4ECE-8EB2-C53E757CF41C}" presName="text_6" presStyleLbl="node1" presStyleIdx="5" presStyleCnt="6">
        <dgm:presLayoutVars>
          <dgm:bulletEnabled val="1"/>
        </dgm:presLayoutVars>
      </dgm:prSet>
      <dgm:spPr/>
    </dgm:pt>
    <dgm:pt modelId="{569A6ED9-DC1A-4FDA-B6F2-6119096FFDE9}" type="pres">
      <dgm:prSet presAssocID="{EAB34A46-C0FA-4ECE-8EB2-C53E757CF41C}" presName="accent_6" presStyleCnt="0"/>
      <dgm:spPr/>
    </dgm:pt>
    <dgm:pt modelId="{DFAD4CCF-561F-4935-AE18-0F0AA13E50F2}" type="pres">
      <dgm:prSet presAssocID="{EAB34A46-C0FA-4ECE-8EB2-C53E757CF41C}" presName="accentRepeatNode" presStyleLbl="solidFgAcc1" presStyleIdx="5" presStyleCnt="6"/>
      <dgm:spPr/>
    </dgm:pt>
  </dgm:ptLst>
  <dgm:cxnLst>
    <dgm:cxn modelId="{9051FA01-6596-4B5E-BA51-07C707ABF79D}" srcId="{5DA21438-E364-4074-B96F-82AA39F0B8E0}" destId="{7CED5469-8E24-4CDF-9158-745B7F15D7BB}" srcOrd="1" destOrd="0" parTransId="{C7EC9114-A2E2-4E28-A6F0-9395F640264F}" sibTransId="{8C311644-DC15-4300-A9CC-1728EA0427D4}"/>
    <dgm:cxn modelId="{4EDCCC08-EB78-4B47-B06E-67B65D4574F4}" srcId="{5DA21438-E364-4074-B96F-82AA39F0B8E0}" destId="{8515F25D-C1EB-49B5-8D4C-B9432A83643B}" srcOrd="3" destOrd="0" parTransId="{04359693-1563-4963-B27B-6D6B9F628ACB}" sibTransId="{98FD43A4-63B5-4B73-ACD7-1ED6B59008FD}"/>
    <dgm:cxn modelId="{FCC1CB1C-610E-4405-AB37-9918B5C09EBA}" type="presOf" srcId="{EAB34A46-C0FA-4ECE-8EB2-C53E757CF41C}" destId="{E7F56E4A-C283-406E-90EF-B0BD404EF750}" srcOrd="0" destOrd="0" presId="urn:microsoft.com/office/officeart/2008/layout/VerticalCurvedList"/>
    <dgm:cxn modelId="{F3FB1721-262B-4407-8B51-D2BC13A0FFBC}" srcId="{5DA21438-E364-4074-B96F-82AA39F0B8E0}" destId="{08F6BA1E-0867-440A-8CB3-96CAB882421C}" srcOrd="4" destOrd="0" parTransId="{1A4D8E0C-2FE8-46AB-96D7-E20CD26A1A21}" sibTransId="{152B5E9F-3B2B-436E-8932-E2DE1F363012}"/>
    <dgm:cxn modelId="{1CEBE525-C8A6-4BDA-9139-95F8A41A2310}" type="presOf" srcId="{8515F25D-C1EB-49B5-8D4C-B9432A83643B}" destId="{3A830BCE-AAC1-425C-B66E-4D8E1ABF44E3}" srcOrd="0" destOrd="0" presId="urn:microsoft.com/office/officeart/2008/layout/VerticalCurvedList"/>
    <dgm:cxn modelId="{5C2A1D33-01E0-4FF6-A6D5-883290726801}" type="presOf" srcId="{5DA21438-E364-4074-B96F-82AA39F0B8E0}" destId="{1BDEAD2A-6359-4ECE-BBB7-AB30C5503B91}" srcOrd="0" destOrd="0" presId="urn:microsoft.com/office/officeart/2008/layout/VerticalCurvedList"/>
    <dgm:cxn modelId="{D742F75E-610C-4545-863E-0BD6B91702FE}" type="presOf" srcId="{AD398DCC-2E71-4036-B03F-32F5F11A8C5E}" destId="{0A8D56EE-6FBB-48AF-85DF-8115FD09F52C}" srcOrd="0" destOrd="0" presId="urn:microsoft.com/office/officeart/2008/layout/VerticalCurvedList"/>
    <dgm:cxn modelId="{56FB324E-31DD-4350-91C3-E6D724868C08}" srcId="{5DA21438-E364-4074-B96F-82AA39F0B8E0}" destId="{AD398DCC-2E71-4036-B03F-32F5F11A8C5E}" srcOrd="2" destOrd="0" parTransId="{09297927-CFFA-4105-8746-633145F0E597}" sibTransId="{8655B084-1F50-4B16-91A4-3057F5BF57EE}"/>
    <dgm:cxn modelId="{90A79289-BD74-4176-943D-45CB22D83622}" type="presOf" srcId="{91BA977C-6E1F-4F1E-89BA-2A301E2314D1}" destId="{F6AD05AD-B4FE-4310-A951-F92D876CD8B3}" srcOrd="0" destOrd="0" presId="urn:microsoft.com/office/officeart/2008/layout/VerticalCurvedList"/>
    <dgm:cxn modelId="{71D540B0-8F19-40C0-B207-E093F7EEF2C0}" srcId="{5DA21438-E364-4074-B96F-82AA39F0B8E0}" destId="{EAB34A46-C0FA-4ECE-8EB2-C53E757CF41C}" srcOrd="5" destOrd="0" parTransId="{E750A788-B249-4AC8-8991-74F3C9225109}" sibTransId="{70F1D06D-2094-4302-A189-D67D2687A693}"/>
    <dgm:cxn modelId="{2139F4D8-E88D-4D35-9E09-2F6C2F39DD04}" type="presOf" srcId="{7CED5469-8E24-4CDF-9158-745B7F15D7BB}" destId="{12883245-C058-4180-B480-76AD56AA5C87}" srcOrd="0" destOrd="0" presId="urn:microsoft.com/office/officeart/2008/layout/VerticalCurvedList"/>
    <dgm:cxn modelId="{3FB8D1DB-62F6-46BB-9D77-2F52DC489363}" type="presOf" srcId="{F108394E-148E-4B21-82C2-207F05DE1A35}" destId="{031CA481-388C-435C-A9A8-033A5DDD934C}" srcOrd="0" destOrd="0" presId="urn:microsoft.com/office/officeart/2008/layout/VerticalCurvedList"/>
    <dgm:cxn modelId="{BD4823F2-E0FC-4BAF-97C7-1692AAFCE82F}" type="presOf" srcId="{08F6BA1E-0867-440A-8CB3-96CAB882421C}" destId="{1891F500-9A03-4021-A154-2DB62C82B5CB}" srcOrd="0" destOrd="0" presId="urn:microsoft.com/office/officeart/2008/layout/VerticalCurvedList"/>
    <dgm:cxn modelId="{03B7A5F7-3DD1-457F-AB64-CE01B4634FE3}" srcId="{5DA21438-E364-4074-B96F-82AA39F0B8E0}" destId="{91BA977C-6E1F-4F1E-89BA-2A301E2314D1}" srcOrd="0" destOrd="0" parTransId="{C9C45D0D-A13E-4358-99C1-7DC1103403E8}" sibTransId="{F108394E-148E-4B21-82C2-207F05DE1A35}"/>
    <dgm:cxn modelId="{61AAC807-8DC9-4EC5-9588-C9B70E44FCF2}" type="presParOf" srcId="{1BDEAD2A-6359-4ECE-BBB7-AB30C5503B91}" destId="{6BB7DE67-F67F-4EA6-9DEE-0865EB005571}" srcOrd="0" destOrd="0" presId="urn:microsoft.com/office/officeart/2008/layout/VerticalCurvedList"/>
    <dgm:cxn modelId="{79593832-4FFC-4255-8E66-90AF242B07B2}" type="presParOf" srcId="{6BB7DE67-F67F-4EA6-9DEE-0865EB005571}" destId="{0203DC7F-F96D-42DF-8B86-A7166F7FE89D}" srcOrd="0" destOrd="0" presId="urn:microsoft.com/office/officeart/2008/layout/VerticalCurvedList"/>
    <dgm:cxn modelId="{23A51CEB-E85B-4275-9002-F977A6FDB7A0}" type="presParOf" srcId="{0203DC7F-F96D-42DF-8B86-A7166F7FE89D}" destId="{2ADDD9E4-186D-4CD2-8AE2-E91D7497ABE4}" srcOrd="0" destOrd="0" presId="urn:microsoft.com/office/officeart/2008/layout/VerticalCurvedList"/>
    <dgm:cxn modelId="{E512577A-9196-472D-9239-E8C17E030A63}" type="presParOf" srcId="{0203DC7F-F96D-42DF-8B86-A7166F7FE89D}" destId="{031CA481-388C-435C-A9A8-033A5DDD934C}" srcOrd="1" destOrd="0" presId="urn:microsoft.com/office/officeart/2008/layout/VerticalCurvedList"/>
    <dgm:cxn modelId="{7FB39BA6-CBA9-41B8-9E7B-FEE2F76D7095}" type="presParOf" srcId="{0203DC7F-F96D-42DF-8B86-A7166F7FE89D}" destId="{DF17175C-92C9-420A-A840-61DE60D1D9B8}" srcOrd="2" destOrd="0" presId="urn:microsoft.com/office/officeart/2008/layout/VerticalCurvedList"/>
    <dgm:cxn modelId="{7F820DA5-D431-452A-99FC-B4919EC1D3E5}" type="presParOf" srcId="{0203DC7F-F96D-42DF-8B86-A7166F7FE89D}" destId="{6A89A1C2-635B-4F4B-88F0-549B6F118678}" srcOrd="3" destOrd="0" presId="urn:microsoft.com/office/officeart/2008/layout/VerticalCurvedList"/>
    <dgm:cxn modelId="{BF6E44C7-2047-4828-867F-D75A46FBC576}" type="presParOf" srcId="{6BB7DE67-F67F-4EA6-9DEE-0865EB005571}" destId="{F6AD05AD-B4FE-4310-A951-F92D876CD8B3}" srcOrd="1" destOrd="0" presId="urn:microsoft.com/office/officeart/2008/layout/VerticalCurvedList"/>
    <dgm:cxn modelId="{9E1BFFE9-4ED9-4DCC-A132-590A8E8EF794}" type="presParOf" srcId="{6BB7DE67-F67F-4EA6-9DEE-0865EB005571}" destId="{999317C1-551B-47CF-A3B6-59728208D8D4}" srcOrd="2" destOrd="0" presId="urn:microsoft.com/office/officeart/2008/layout/VerticalCurvedList"/>
    <dgm:cxn modelId="{3682A8EB-2DE3-4A90-BCD9-6BC5A771E5A9}" type="presParOf" srcId="{999317C1-551B-47CF-A3B6-59728208D8D4}" destId="{3E7CA6C0-C6C3-40C7-81C4-CDD10805BA48}" srcOrd="0" destOrd="0" presId="urn:microsoft.com/office/officeart/2008/layout/VerticalCurvedList"/>
    <dgm:cxn modelId="{3DF467CE-E2C9-4483-922F-1162134D564D}" type="presParOf" srcId="{6BB7DE67-F67F-4EA6-9DEE-0865EB005571}" destId="{12883245-C058-4180-B480-76AD56AA5C87}" srcOrd="3" destOrd="0" presId="urn:microsoft.com/office/officeart/2008/layout/VerticalCurvedList"/>
    <dgm:cxn modelId="{5FB83461-3DB4-4F6A-88C0-4A89A675EC7A}" type="presParOf" srcId="{6BB7DE67-F67F-4EA6-9DEE-0865EB005571}" destId="{3AF3A316-CF21-48C9-B731-22E8FAFBFA6C}" srcOrd="4" destOrd="0" presId="urn:microsoft.com/office/officeart/2008/layout/VerticalCurvedList"/>
    <dgm:cxn modelId="{31E124A4-7F78-4A21-8DCA-D244C546D7B6}" type="presParOf" srcId="{3AF3A316-CF21-48C9-B731-22E8FAFBFA6C}" destId="{D6F0E1BC-1B43-48B8-8F03-59CE14D51378}" srcOrd="0" destOrd="0" presId="urn:microsoft.com/office/officeart/2008/layout/VerticalCurvedList"/>
    <dgm:cxn modelId="{66DCABF4-F48B-4C38-BB90-C895F5D0CA4C}" type="presParOf" srcId="{6BB7DE67-F67F-4EA6-9DEE-0865EB005571}" destId="{0A8D56EE-6FBB-48AF-85DF-8115FD09F52C}" srcOrd="5" destOrd="0" presId="urn:microsoft.com/office/officeart/2008/layout/VerticalCurvedList"/>
    <dgm:cxn modelId="{C6102430-E5C7-4730-B253-1B3A976A7F79}" type="presParOf" srcId="{6BB7DE67-F67F-4EA6-9DEE-0865EB005571}" destId="{8C10A189-015D-4973-9A0A-B7E8CD412CDF}" srcOrd="6" destOrd="0" presId="urn:microsoft.com/office/officeart/2008/layout/VerticalCurvedList"/>
    <dgm:cxn modelId="{57FC69A5-95B9-4469-B415-A31C603F74B5}" type="presParOf" srcId="{8C10A189-015D-4973-9A0A-B7E8CD412CDF}" destId="{D2184E4B-9A2B-40BD-9733-8FE18AF35CA6}" srcOrd="0" destOrd="0" presId="urn:microsoft.com/office/officeart/2008/layout/VerticalCurvedList"/>
    <dgm:cxn modelId="{5EAF470B-AA6C-410E-99BA-3E9B7748BA3F}" type="presParOf" srcId="{6BB7DE67-F67F-4EA6-9DEE-0865EB005571}" destId="{3A830BCE-AAC1-425C-B66E-4D8E1ABF44E3}" srcOrd="7" destOrd="0" presId="urn:microsoft.com/office/officeart/2008/layout/VerticalCurvedList"/>
    <dgm:cxn modelId="{B51FB33E-C695-4F7B-AB9D-2B6E4FA64567}" type="presParOf" srcId="{6BB7DE67-F67F-4EA6-9DEE-0865EB005571}" destId="{4C5BE30B-C30D-45FB-9D82-485A9CCC73CB}" srcOrd="8" destOrd="0" presId="urn:microsoft.com/office/officeart/2008/layout/VerticalCurvedList"/>
    <dgm:cxn modelId="{89FDF445-49E5-4E13-A39E-A016A45A715A}" type="presParOf" srcId="{4C5BE30B-C30D-45FB-9D82-485A9CCC73CB}" destId="{99FE1F1B-871F-471D-9574-329F8CA1B173}" srcOrd="0" destOrd="0" presId="urn:microsoft.com/office/officeart/2008/layout/VerticalCurvedList"/>
    <dgm:cxn modelId="{856A39D3-45AE-4330-B3CF-23ADA1268C2A}" type="presParOf" srcId="{6BB7DE67-F67F-4EA6-9DEE-0865EB005571}" destId="{1891F500-9A03-4021-A154-2DB62C82B5CB}" srcOrd="9" destOrd="0" presId="urn:microsoft.com/office/officeart/2008/layout/VerticalCurvedList"/>
    <dgm:cxn modelId="{2E45CA5F-BB31-4B07-8983-7A241A28D12A}" type="presParOf" srcId="{6BB7DE67-F67F-4EA6-9DEE-0865EB005571}" destId="{7078CE7E-B7AB-4867-A36D-014D93D2014F}" srcOrd="10" destOrd="0" presId="urn:microsoft.com/office/officeart/2008/layout/VerticalCurvedList"/>
    <dgm:cxn modelId="{B45AAAA0-9FE1-49A7-80AE-FDC0AA08D98E}" type="presParOf" srcId="{7078CE7E-B7AB-4867-A36D-014D93D2014F}" destId="{9BF9D87F-659A-446D-BD89-F58176304C88}" srcOrd="0" destOrd="0" presId="urn:microsoft.com/office/officeart/2008/layout/VerticalCurvedList"/>
    <dgm:cxn modelId="{B3C11CAE-82C4-40BE-9DC0-66BF0D8E52DF}" type="presParOf" srcId="{6BB7DE67-F67F-4EA6-9DEE-0865EB005571}" destId="{E7F56E4A-C283-406E-90EF-B0BD404EF750}" srcOrd="11" destOrd="0" presId="urn:microsoft.com/office/officeart/2008/layout/VerticalCurvedList"/>
    <dgm:cxn modelId="{D2895B24-9F18-4175-A83F-6B5FBCC0D4A4}" type="presParOf" srcId="{6BB7DE67-F67F-4EA6-9DEE-0865EB005571}" destId="{569A6ED9-DC1A-4FDA-B6F2-6119096FFDE9}" srcOrd="12" destOrd="0" presId="urn:microsoft.com/office/officeart/2008/layout/VerticalCurvedList"/>
    <dgm:cxn modelId="{1F93F29D-8C6E-4997-A1E5-F73A0EDF7003}" type="presParOf" srcId="{569A6ED9-DC1A-4FDA-B6F2-6119096FFDE9}" destId="{DFAD4CCF-561F-4935-AE18-0F0AA13E50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52F6DB-55C2-4988-B50D-5124B8850919}" type="doc">
      <dgm:prSet loTypeId="urn:microsoft.com/office/officeart/2008/layout/VerticalCurved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227ECDF-EADD-445F-AA29-674795039709}">
      <dgm:prSet/>
      <dgm:spPr/>
      <dgm:t>
        <a:bodyPr/>
        <a:lstStyle/>
        <a:p>
          <a:r>
            <a:rPr lang="en-US" b="1" i="0" dirty="0">
              <a:latin typeface="Bookman Old Style" panose="02050604050505020204" pitchFamily="18" charset="0"/>
            </a:rPr>
            <a:t>Friends Salon (Douglas)</a:t>
          </a:r>
          <a:endParaRPr lang="en-US" dirty="0">
            <a:latin typeface="Bookman Old Style" panose="02050604050505020204" pitchFamily="18" charset="0"/>
          </a:endParaRPr>
        </a:p>
      </dgm:t>
    </dgm:pt>
    <dgm:pt modelId="{53118F36-B527-4B8F-AEC3-238B07844D8B}" type="parTrans" cxnId="{0155120B-63B7-4183-A927-5DA4B3563D6A}">
      <dgm:prSet/>
      <dgm:spPr/>
      <dgm:t>
        <a:bodyPr/>
        <a:lstStyle/>
        <a:p>
          <a:endParaRPr lang="en-US"/>
        </a:p>
      </dgm:t>
    </dgm:pt>
    <dgm:pt modelId="{1B8D9101-7F6B-45DC-A38B-E75A9296D49C}" type="sibTrans" cxnId="{0155120B-63B7-4183-A927-5DA4B3563D6A}">
      <dgm:prSet/>
      <dgm:spPr/>
      <dgm:t>
        <a:bodyPr/>
        <a:lstStyle/>
        <a:p>
          <a:endParaRPr lang="en-US"/>
        </a:p>
      </dgm:t>
    </dgm:pt>
    <dgm:pt modelId="{1AF28248-90F9-41D0-B713-5C1BECC031AF}">
      <dgm:prSet custT="1"/>
      <dgm:spPr/>
      <dgm:t>
        <a:bodyPr/>
        <a:lstStyle/>
        <a:p>
          <a:r>
            <a:rPr lang="en-US" sz="2800" b="1" i="0" dirty="0"/>
            <a:t>Kampala Unisex (Mildred)</a:t>
          </a:r>
          <a:endParaRPr lang="en-US" sz="2800" dirty="0"/>
        </a:p>
      </dgm:t>
    </dgm:pt>
    <dgm:pt modelId="{83919941-75FE-4492-99FA-A9CE1AF816E1}" type="parTrans" cxnId="{627C16D8-B919-4A5B-AAD5-EFE93976E2E2}">
      <dgm:prSet/>
      <dgm:spPr/>
      <dgm:t>
        <a:bodyPr/>
        <a:lstStyle/>
        <a:p>
          <a:endParaRPr lang="en-US"/>
        </a:p>
      </dgm:t>
    </dgm:pt>
    <dgm:pt modelId="{83DC5EED-D6D7-481B-B930-AD186628A5AA}" type="sibTrans" cxnId="{627C16D8-B919-4A5B-AAD5-EFE93976E2E2}">
      <dgm:prSet/>
      <dgm:spPr/>
      <dgm:t>
        <a:bodyPr/>
        <a:lstStyle/>
        <a:p>
          <a:endParaRPr lang="en-US"/>
        </a:p>
      </dgm:t>
    </dgm:pt>
    <dgm:pt modelId="{7664E6A1-071D-4B40-BEB3-08357491AA9B}">
      <dgm:prSet/>
      <dgm:spPr/>
      <dgm:t>
        <a:bodyPr/>
        <a:lstStyle/>
        <a:p>
          <a:r>
            <a:rPr lang="en-US" b="1" i="0" dirty="0"/>
            <a:t>Sule’s Saloon</a:t>
          </a:r>
          <a:endParaRPr lang="en-US" dirty="0"/>
        </a:p>
      </dgm:t>
    </dgm:pt>
    <dgm:pt modelId="{4A5D03FB-EF43-4CB0-AF86-ACFBB2EB004D}" type="parTrans" cxnId="{F5EAD28C-9A60-41D3-BBE3-BF4B92BFE979}">
      <dgm:prSet/>
      <dgm:spPr/>
      <dgm:t>
        <a:bodyPr/>
        <a:lstStyle/>
        <a:p>
          <a:endParaRPr lang="en-US"/>
        </a:p>
      </dgm:t>
    </dgm:pt>
    <dgm:pt modelId="{A7EC75D1-62D8-40CF-BED3-C6B910FB1114}" type="sibTrans" cxnId="{F5EAD28C-9A60-41D3-BBE3-BF4B92BFE979}">
      <dgm:prSet/>
      <dgm:spPr/>
      <dgm:t>
        <a:bodyPr/>
        <a:lstStyle/>
        <a:p>
          <a:endParaRPr lang="en-US"/>
        </a:p>
      </dgm:t>
    </dgm:pt>
    <dgm:pt modelId="{7A9F739E-ED25-4940-84CD-0FF43501B689}">
      <dgm:prSet/>
      <dgm:spPr/>
      <dgm:t>
        <a:bodyPr/>
        <a:lstStyle/>
        <a:p>
          <a:r>
            <a:rPr lang="en-US" b="1" i="0" dirty="0"/>
            <a:t>Karibu Restaurant </a:t>
          </a:r>
          <a:endParaRPr lang="en-US" dirty="0"/>
        </a:p>
      </dgm:t>
    </dgm:pt>
    <dgm:pt modelId="{245E12C2-B67E-4505-9A73-4A0578BFFE82}" type="parTrans" cxnId="{9B98BABA-3845-4BCC-A786-775E2533FDD2}">
      <dgm:prSet/>
      <dgm:spPr/>
      <dgm:t>
        <a:bodyPr/>
        <a:lstStyle/>
        <a:p>
          <a:endParaRPr lang="en-US"/>
        </a:p>
      </dgm:t>
    </dgm:pt>
    <dgm:pt modelId="{8B991223-9020-4699-BA4C-6F1FB43CE8EE}" type="sibTrans" cxnId="{9B98BABA-3845-4BCC-A786-775E2533FDD2}">
      <dgm:prSet/>
      <dgm:spPr/>
      <dgm:t>
        <a:bodyPr/>
        <a:lstStyle/>
        <a:p>
          <a:endParaRPr lang="en-US"/>
        </a:p>
      </dgm:t>
    </dgm:pt>
    <dgm:pt modelId="{FFB20CB6-1CDD-4B4A-85D4-765EEE432043}">
      <dgm:prSet/>
      <dgm:spPr/>
      <dgm:t>
        <a:bodyPr/>
        <a:lstStyle/>
        <a:p>
          <a:r>
            <a:rPr lang="en-US" b="1" i="0" dirty="0"/>
            <a:t>Club Rendezvous</a:t>
          </a:r>
          <a:endParaRPr lang="en-US" dirty="0"/>
        </a:p>
      </dgm:t>
    </dgm:pt>
    <dgm:pt modelId="{10589FE0-F9C6-4B4D-9BDD-050A374E2410}" type="parTrans" cxnId="{80E6124A-FE12-4D5C-85FD-231A33150B7D}">
      <dgm:prSet/>
      <dgm:spPr/>
      <dgm:t>
        <a:bodyPr/>
        <a:lstStyle/>
        <a:p>
          <a:endParaRPr lang="en-US"/>
        </a:p>
      </dgm:t>
    </dgm:pt>
    <dgm:pt modelId="{C0FB6238-6AC5-47C3-A296-1760E089EA1B}" type="sibTrans" cxnId="{80E6124A-FE12-4D5C-85FD-231A33150B7D}">
      <dgm:prSet/>
      <dgm:spPr/>
      <dgm:t>
        <a:bodyPr/>
        <a:lstStyle/>
        <a:p>
          <a:endParaRPr lang="en-US"/>
        </a:p>
      </dgm:t>
    </dgm:pt>
    <dgm:pt modelId="{AEE3D93C-9DBB-42D6-B3EF-23AF0B9904FD}">
      <dgm:prSet/>
      <dgm:spPr/>
      <dgm:t>
        <a:bodyPr/>
        <a:lstStyle/>
        <a:p>
          <a:r>
            <a:rPr lang="en-US" b="1" i="0">
              <a:effectLst/>
              <a:latin typeface="Bookman Old Style" panose="02050604050505020204" pitchFamily="18" charset="0"/>
            </a:rPr>
            <a:t>Africano</a:t>
          </a:r>
          <a:endParaRPr lang="en-US" b="1" i="0" dirty="0">
            <a:effectLst/>
            <a:latin typeface="Bookman Old Style" panose="02050604050505020204" pitchFamily="18" charset="0"/>
          </a:endParaRPr>
        </a:p>
      </dgm:t>
    </dgm:pt>
    <dgm:pt modelId="{1D18D509-EDCA-4034-8816-ED0F59222564}" type="parTrans" cxnId="{3F8086D6-B114-40BA-8171-D2313F7BE9D9}">
      <dgm:prSet/>
      <dgm:spPr/>
      <dgm:t>
        <a:bodyPr/>
        <a:lstStyle/>
        <a:p>
          <a:endParaRPr lang="en-US"/>
        </a:p>
      </dgm:t>
    </dgm:pt>
    <dgm:pt modelId="{1032D38B-E6CA-4A81-9FBE-AFDE233E7ECE}" type="sibTrans" cxnId="{3F8086D6-B114-40BA-8171-D2313F7BE9D9}">
      <dgm:prSet/>
      <dgm:spPr/>
      <dgm:t>
        <a:bodyPr/>
        <a:lstStyle/>
        <a:p>
          <a:endParaRPr lang="en-US"/>
        </a:p>
      </dgm:t>
    </dgm:pt>
    <dgm:pt modelId="{312551BE-006E-4D3F-92FE-91659853A0F5}" type="pres">
      <dgm:prSet presAssocID="{6D52F6DB-55C2-4988-B50D-5124B8850919}" presName="Name0" presStyleCnt="0">
        <dgm:presLayoutVars>
          <dgm:chMax val="7"/>
          <dgm:chPref val="7"/>
          <dgm:dir/>
        </dgm:presLayoutVars>
      </dgm:prSet>
      <dgm:spPr/>
    </dgm:pt>
    <dgm:pt modelId="{CC2CC185-8E42-492F-9B16-6029601F41EB}" type="pres">
      <dgm:prSet presAssocID="{6D52F6DB-55C2-4988-B50D-5124B8850919}" presName="Name1" presStyleCnt="0"/>
      <dgm:spPr/>
    </dgm:pt>
    <dgm:pt modelId="{05CCCE7D-4C94-4767-8F13-ED777AE56C7E}" type="pres">
      <dgm:prSet presAssocID="{6D52F6DB-55C2-4988-B50D-5124B8850919}" presName="cycle" presStyleCnt="0"/>
      <dgm:spPr/>
    </dgm:pt>
    <dgm:pt modelId="{968F36B0-6B60-4B1A-83FD-25ADAA7542AD}" type="pres">
      <dgm:prSet presAssocID="{6D52F6DB-55C2-4988-B50D-5124B8850919}" presName="srcNode" presStyleLbl="node1" presStyleIdx="0" presStyleCnt="6"/>
      <dgm:spPr/>
    </dgm:pt>
    <dgm:pt modelId="{B75B8C55-C5C3-4902-A505-E35C058BCDFB}" type="pres">
      <dgm:prSet presAssocID="{6D52F6DB-55C2-4988-B50D-5124B8850919}" presName="conn" presStyleLbl="parChTrans1D2" presStyleIdx="0" presStyleCnt="1"/>
      <dgm:spPr/>
    </dgm:pt>
    <dgm:pt modelId="{1C3682C2-E829-489B-9638-4E59406297CE}" type="pres">
      <dgm:prSet presAssocID="{6D52F6DB-55C2-4988-B50D-5124B8850919}" presName="extraNode" presStyleLbl="node1" presStyleIdx="0" presStyleCnt="6"/>
      <dgm:spPr/>
    </dgm:pt>
    <dgm:pt modelId="{8457BDA4-EB63-4A79-BF7F-5DB6D150109B}" type="pres">
      <dgm:prSet presAssocID="{6D52F6DB-55C2-4988-B50D-5124B8850919}" presName="dstNode" presStyleLbl="node1" presStyleIdx="0" presStyleCnt="6"/>
      <dgm:spPr/>
    </dgm:pt>
    <dgm:pt modelId="{112DAC95-168D-4EA9-AF81-9C1A5078B57B}" type="pres">
      <dgm:prSet presAssocID="{2227ECDF-EADD-445F-AA29-674795039709}" presName="text_1" presStyleLbl="node1" presStyleIdx="0" presStyleCnt="6">
        <dgm:presLayoutVars>
          <dgm:bulletEnabled val="1"/>
        </dgm:presLayoutVars>
      </dgm:prSet>
      <dgm:spPr/>
    </dgm:pt>
    <dgm:pt modelId="{7B582F02-854E-470A-A012-524505AEC5AE}" type="pres">
      <dgm:prSet presAssocID="{2227ECDF-EADD-445F-AA29-674795039709}" presName="accent_1" presStyleCnt="0"/>
      <dgm:spPr/>
    </dgm:pt>
    <dgm:pt modelId="{4CAAB4AE-FE23-4633-BDB7-43D28DED75B3}" type="pres">
      <dgm:prSet presAssocID="{2227ECDF-EADD-445F-AA29-674795039709}" presName="accentRepeatNode" presStyleLbl="solidFgAcc1" presStyleIdx="0" presStyleCnt="6" custLinFactNeighborX="0" custLinFactNeighborY="0"/>
      <dgm:spPr/>
    </dgm:pt>
    <dgm:pt modelId="{F074DB31-AD7E-43EA-9B7A-40C66A2FB226}" type="pres">
      <dgm:prSet presAssocID="{1AF28248-90F9-41D0-B713-5C1BECC031AF}" presName="text_2" presStyleLbl="node1" presStyleIdx="1" presStyleCnt="6">
        <dgm:presLayoutVars>
          <dgm:bulletEnabled val="1"/>
        </dgm:presLayoutVars>
      </dgm:prSet>
      <dgm:spPr/>
    </dgm:pt>
    <dgm:pt modelId="{EA35D9FC-9F74-4B2A-B92F-23D18C776638}" type="pres">
      <dgm:prSet presAssocID="{1AF28248-90F9-41D0-B713-5C1BECC031AF}" presName="accent_2" presStyleCnt="0"/>
      <dgm:spPr/>
    </dgm:pt>
    <dgm:pt modelId="{61E009FB-FA31-4510-A8BD-BDDC3BFEB0B8}" type="pres">
      <dgm:prSet presAssocID="{1AF28248-90F9-41D0-B713-5C1BECC031AF}" presName="accentRepeatNode" presStyleLbl="solidFgAcc1" presStyleIdx="1" presStyleCnt="6"/>
      <dgm:spPr/>
    </dgm:pt>
    <dgm:pt modelId="{30BFF537-6E88-4242-AC6D-7F7F139E56C3}" type="pres">
      <dgm:prSet presAssocID="{7664E6A1-071D-4B40-BEB3-08357491AA9B}" presName="text_3" presStyleLbl="node1" presStyleIdx="2" presStyleCnt="6">
        <dgm:presLayoutVars>
          <dgm:bulletEnabled val="1"/>
        </dgm:presLayoutVars>
      </dgm:prSet>
      <dgm:spPr/>
    </dgm:pt>
    <dgm:pt modelId="{02CA2016-9A60-4ED2-8B6E-E7D663C3D13A}" type="pres">
      <dgm:prSet presAssocID="{7664E6A1-071D-4B40-BEB3-08357491AA9B}" presName="accent_3" presStyleCnt="0"/>
      <dgm:spPr/>
    </dgm:pt>
    <dgm:pt modelId="{1B3A654E-2F83-420B-B0FF-3CB7E016957C}" type="pres">
      <dgm:prSet presAssocID="{7664E6A1-071D-4B40-BEB3-08357491AA9B}" presName="accentRepeatNode" presStyleLbl="solidFgAcc1" presStyleIdx="2" presStyleCnt="6"/>
      <dgm:spPr/>
    </dgm:pt>
    <dgm:pt modelId="{5741EE09-5711-40EC-A6BF-D5979968D3F3}" type="pres">
      <dgm:prSet presAssocID="{7A9F739E-ED25-4940-84CD-0FF43501B689}" presName="text_4" presStyleLbl="node1" presStyleIdx="3" presStyleCnt="6">
        <dgm:presLayoutVars>
          <dgm:bulletEnabled val="1"/>
        </dgm:presLayoutVars>
      </dgm:prSet>
      <dgm:spPr/>
    </dgm:pt>
    <dgm:pt modelId="{0135BA15-B991-42B2-AD1E-2AD1CC33770F}" type="pres">
      <dgm:prSet presAssocID="{7A9F739E-ED25-4940-84CD-0FF43501B689}" presName="accent_4" presStyleCnt="0"/>
      <dgm:spPr/>
    </dgm:pt>
    <dgm:pt modelId="{C938EE29-9761-4552-A933-85CC8B1DF3D4}" type="pres">
      <dgm:prSet presAssocID="{7A9F739E-ED25-4940-84CD-0FF43501B689}" presName="accentRepeatNode" presStyleLbl="solidFgAcc1" presStyleIdx="3" presStyleCnt="6"/>
      <dgm:spPr/>
    </dgm:pt>
    <dgm:pt modelId="{D429F786-9BF3-48B8-946B-6397DAE4635A}" type="pres">
      <dgm:prSet presAssocID="{FFB20CB6-1CDD-4B4A-85D4-765EEE432043}" presName="text_5" presStyleLbl="node1" presStyleIdx="4" presStyleCnt="6">
        <dgm:presLayoutVars>
          <dgm:bulletEnabled val="1"/>
        </dgm:presLayoutVars>
      </dgm:prSet>
      <dgm:spPr/>
    </dgm:pt>
    <dgm:pt modelId="{7ED3BD62-4C59-44EB-B79E-B7D24A7484D0}" type="pres">
      <dgm:prSet presAssocID="{FFB20CB6-1CDD-4B4A-85D4-765EEE432043}" presName="accent_5" presStyleCnt="0"/>
      <dgm:spPr/>
    </dgm:pt>
    <dgm:pt modelId="{D69842A4-DCA1-4961-85E5-D5B15CB83332}" type="pres">
      <dgm:prSet presAssocID="{FFB20CB6-1CDD-4B4A-85D4-765EEE432043}" presName="accentRepeatNode" presStyleLbl="solidFgAcc1" presStyleIdx="4" presStyleCnt="6"/>
      <dgm:spPr/>
    </dgm:pt>
    <dgm:pt modelId="{BEE1E190-38BA-4A56-9A57-BB0E997F27C1}" type="pres">
      <dgm:prSet presAssocID="{AEE3D93C-9DBB-42D6-B3EF-23AF0B9904FD}" presName="text_6" presStyleLbl="node1" presStyleIdx="5" presStyleCnt="6">
        <dgm:presLayoutVars>
          <dgm:bulletEnabled val="1"/>
        </dgm:presLayoutVars>
      </dgm:prSet>
      <dgm:spPr/>
    </dgm:pt>
    <dgm:pt modelId="{614E120A-DC6F-4E96-B5F2-7C17567DC1F2}" type="pres">
      <dgm:prSet presAssocID="{AEE3D93C-9DBB-42D6-B3EF-23AF0B9904FD}" presName="accent_6" presStyleCnt="0"/>
      <dgm:spPr/>
    </dgm:pt>
    <dgm:pt modelId="{9EC62FEE-F0E6-4F32-A2BB-17A6AFBC6B7C}" type="pres">
      <dgm:prSet presAssocID="{AEE3D93C-9DBB-42D6-B3EF-23AF0B9904FD}" presName="accentRepeatNode" presStyleLbl="solidFgAcc1" presStyleIdx="5" presStyleCnt="6"/>
      <dgm:spPr/>
    </dgm:pt>
  </dgm:ptLst>
  <dgm:cxnLst>
    <dgm:cxn modelId="{0155120B-63B7-4183-A927-5DA4B3563D6A}" srcId="{6D52F6DB-55C2-4988-B50D-5124B8850919}" destId="{2227ECDF-EADD-445F-AA29-674795039709}" srcOrd="0" destOrd="0" parTransId="{53118F36-B527-4B8F-AEC3-238B07844D8B}" sibTransId="{1B8D9101-7F6B-45DC-A38B-E75A9296D49C}"/>
    <dgm:cxn modelId="{19BEDE21-F4D5-4E15-9604-13D4B326C3E7}" type="presOf" srcId="{FFB20CB6-1CDD-4B4A-85D4-765EEE432043}" destId="{D429F786-9BF3-48B8-946B-6397DAE4635A}" srcOrd="0" destOrd="0" presId="urn:microsoft.com/office/officeart/2008/layout/VerticalCurvedList"/>
    <dgm:cxn modelId="{2B6D7134-3245-49C1-9C34-6C35884D4AF7}" type="presOf" srcId="{2227ECDF-EADD-445F-AA29-674795039709}" destId="{112DAC95-168D-4EA9-AF81-9C1A5078B57B}" srcOrd="0" destOrd="0" presId="urn:microsoft.com/office/officeart/2008/layout/VerticalCurvedList"/>
    <dgm:cxn modelId="{1B28C743-AC6E-433C-8B8A-D81CEFC246EE}" type="presOf" srcId="{7664E6A1-071D-4B40-BEB3-08357491AA9B}" destId="{30BFF537-6E88-4242-AC6D-7F7F139E56C3}" srcOrd="0" destOrd="0" presId="urn:microsoft.com/office/officeart/2008/layout/VerticalCurvedList"/>
    <dgm:cxn modelId="{80E6124A-FE12-4D5C-85FD-231A33150B7D}" srcId="{6D52F6DB-55C2-4988-B50D-5124B8850919}" destId="{FFB20CB6-1CDD-4B4A-85D4-765EEE432043}" srcOrd="4" destOrd="0" parTransId="{10589FE0-F9C6-4B4D-9BDD-050A374E2410}" sibTransId="{C0FB6238-6AC5-47C3-A296-1760E089EA1B}"/>
    <dgm:cxn modelId="{CA655486-D3FD-4312-87BA-6ECF08AC89F3}" type="presOf" srcId="{7A9F739E-ED25-4940-84CD-0FF43501B689}" destId="{5741EE09-5711-40EC-A6BF-D5979968D3F3}" srcOrd="0" destOrd="0" presId="urn:microsoft.com/office/officeart/2008/layout/VerticalCurvedList"/>
    <dgm:cxn modelId="{F5EAD28C-9A60-41D3-BBE3-BF4B92BFE979}" srcId="{6D52F6DB-55C2-4988-B50D-5124B8850919}" destId="{7664E6A1-071D-4B40-BEB3-08357491AA9B}" srcOrd="2" destOrd="0" parTransId="{4A5D03FB-EF43-4CB0-AF86-ACFBB2EB004D}" sibTransId="{A7EC75D1-62D8-40CF-BED3-C6B910FB1114}"/>
    <dgm:cxn modelId="{0C54429F-57A5-4D27-BAAA-1473E2F0D55C}" type="presOf" srcId="{1AF28248-90F9-41D0-B713-5C1BECC031AF}" destId="{F074DB31-AD7E-43EA-9B7A-40C66A2FB226}" srcOrd="0" destOrd="0" presId="urn:microsoft.com/office/officeart/2008/layout/VerticalCurvedList"/>
    <dgm:cxn modelId="{3B5871A7-BD65-4880-8514-3E5868B3A03E}" type="presOf" srcId="{6D52F6DB-55C2-4988-B50D-5124B8850919}" destId="{312551BE-006E-4D3F-92FE-91659853A0F5}" srcOrd="0" destOrd="0" presId="urn:microsoft.com/office/officeart/2008/layout/VerticalCurvedList"/>
    <dgm:cxn modelId="{9B98BABA-3845-4BCC-A786-775E2533FDD2}" srcId="{6D52F6DB-55C2-4988-B50D-5124B8850919}" destId="{7A9F739E-ED25-4940-84CD-0FF43501B689}" srcOrd="3" destOrd="0" parTransId="{245E12C2-B67E-4505-9A73-4A0578BFFE82}" sibTransId="{8B991223-9020-4699-BA4C-6F1FB43CE8EE}"/>
    <dgm:cxn modelId="{4FB7FAD3-6DB1-4847-AF34-99E6EB0C98D6}" type="presOf" srcId="{1B8D9101-7F6B-45DC-A38B-E75A9296D49C}" destId="{B75B8C55-C5C3-4902-A505-E35C058BCDFB}" srcOrd="0" destOrd="0" presId="urn:microsoft.com/office/officeart/2008/layout/VerticalCurvedList"/>
    <dgm:cxn modelId="{3F8086D6-B114-40BA-8171-D2313F7BE9D9}" srcId="{6D52F6DB-55C2-4988-B50D-5124B8850919}" destId="{AEE3D93C-9DBB-42D6-B3EF-23AF0B9904FD}" srcOrd="5" destOrd="0" parTransId="{1D18D509-EDCA-4034-8816-ED0F59222564}" sibTransId="{1032D38B-E6CA-4A81-9FBE-AFDE233E7ECE}"/>
    <dgm:cxn modelId="{627C16D8-B919-4A5B-AAD5-EFE93976E2E2}" srcId="{6D52F6DB-55C2-4988-B50D-5124B8850919}" destId="{1AF28248-90F9-41D0-B713-5C1BECC031AF}" srcOrd="1" destOrd="0" parTransId="{83919941-75FE-4492-99FA-A9CE1AF816E1}" sibTransId="{83DC5EED-D6D7-481B-B930-AD186628A5AA}"/>
    <dgm:cxn modelId="{4EB831DC-6740-46CD-8150-C4236B123844}" type="presOf" srcId="{AEE3D93C-9DBB-42D6-B3EF-23AF0B9904FD}" destId="{BEE1E190-38BA-4A56-9A57-BB0E997F27C1}" srcOrd="0" destOrd="0" presId="urn:microsoft.com/office/officeart/2008/layout/VerticalCurvedList"/>
    <dgm:cxn modelId="{3D4756AF-DBB3-4382-820C-64415017ABCE}" type="presParOf" srcId="{312551BE-006E-4D3F-92FE-91659853A0F5}" destId="{CC2CC185-8E42-492F-9B16-6029601F41EB}" srcOrd="0" destOrd="0" presId="urn:microsoft.com/office/officeart/2008/layout/VerticalCurvedList"/>
    <dgm:cxn modelId="{4966F7F5-C67B-4F4F-BD38-867874857E53}" type="presParOf" srcId="{CC2CC185-8E42-492F-9B16-6029601F41EB}" destId="{05CCCE7D-4C94-4767-8F13-ED777AE56C7E}" srcOrd="0" destOrd="0" presId="urn:microsoft.com/office/officeart/2008/layout/VerticalCurvedList"/>
    <dgm:cxn modelId="{0AC729AF-F38C-4EE3-BE51-91A66B7E0E9F}" type="presParOf" srcId="{05CCCE7D-4C94-4767-8F13-ED777AE56C7E}" destId="{968F36B0-6B60-4B1A-83FD-25ADAA7542AD}" srcOrd="0" destOrd="0" presId="urn:microsoft.com/office/officeart/2008/layout/VerticalCurvedList"/>
    <dgm:cxn modelId="{96763C60-724B-4E12-8243-3013053DF641}" type="presParOf" srcId="{05CCCE7D-4C94-4767-8F13-ED777AE56C7E}" destId="{B75B8C55-C5C3-4902-A505-E35C058BCDFB}" srcOrd="1" destOrd="0" presId="urn:microsoft.com/office/officeart/2008/layout/VerticalCurvedList"/>
    <dgm:cxn modelId="{5321F722-B630-44B0-A035-1F1CD246C7B8}" type="presParOf" srcId="{05CCCE7D-4C94-4767-8F13-ED777AE56C7E}" destId="{1C3682C2-E829-489B-9638-4E59406297CE}" srcOrd="2" destOrd="0" presId="urn:microsoft.com/office/officeart/2008/layout/VerticalCurvedList"/>
    <dgm:cxn modelId="{716DD5F3-395A-41AE-8B19-11D4A4A4A5C0}" type="presParOf" srcId="{05CCCE7D-4C94-4767-8F13-ED777AE56C7E}" destId="{8457BDA4-EB63-4A79-BF7F-5DB6D150109B}" srcOrd="3" destOrd="0" presId="urn:microsoft.com/office/officeart/2008/layout/VerticalCurvedList"/>
    <dgm:cxn modelId="{88D7DA61-8870-4106-A55B-634B788D32C7}" type="presParOf" srcId="{CC2CC185-8E42-492F-9B16-6029601F41EB}" destId="{112DAC95-168D-4EA9-AF81-9C1A5078B57B}" srcOrd="1" destOrd="0" presId="urn:microsoft.com/office/officeart/2008/layout/VerticalCurvedList"/>
    <dgm:cxn modelId="{F60BBDB8-43D0-4727-81D0-C2FF0DD428DC}" type="presParOf" srcId="{CC2CC185-8E42-492F-9B16-6029601F41EB}" destId="{7B582F02-854E-470A-A012-524505AEC5AE}" srcOrd="2" destOrd="0" presId="urn:microsoft.com/office/officeart/2008/layout/VerticalCurvedList"/>
    <dgm:cxn modelId="{66016B90-E607-45E3-8A9C-62FCD35AC6A0}" type="presParOf" srcId="{7B582F02-854E-470A-A012-524505AEC5AE}" destId="{4CAAB4AE-FE23-4633-BDB7-43D28DED75B3}" srcOrd="0" destOrd="0" presId="urn:microsoft.com/office/officeart/2008/layout/VerticalCurvedList"/>
    <dgm:cxn modelId="{93FA4AF2-8997-4821-891C-FD4DADC9E96E}" type="presParOf" srcId="{CC2CC185-8E42-492F-9B16-6029601F41EB}" destId="{F074DB31-AD7E-43EA-9B7A-40C66A2FB226}" srcOrd="3" destOrd="0" presId="urn:microsoft.com/office/officeart/2008/layout/VerticalCurvedList"/>
    <dgm:cxn modelId="{BBEE7161-CCD0-4511-AD17-FCF23AFC4EC7}" type="presParOf" srcId="{CC2CC185-8E42-492F-9B16-6029601F41EB}" destId="{EA35D9FC-9F74-4B2A-B92F-23D18C776638}" srcOrd="4" destOrd="0" presId="urn:microsoft.com/office/officeart/2008/layout/VerticalCurvedList"/>
    <dgm:cxn modelId="{C09AA09B-932A-4AAA-A082-45395D1C5D43}" type="presParOf" srcId="{EA35D9FC-9F74-4B2A-B92F-23D18C776638}" destId="{61E009FB-FA31-4510-A8BD-BDDC3BFEB0B8}" srcOrd="0" destOrd="0" presId="urn:microsoft.com/office/officeart/2008/layout/VerticalCurvedList"/>
    <dgm:cxn modelId="{4E062A7F-4414-4742-8C5F-D03A9920AEC2}" type="presParOf" srcId="{CC2CC185-8E42-492F-9B16-6029601F41EB}" destId="{30BFF537-6E88-4242-AC6D-7F7F139E56C3}" srcOrd="5" destOrd="0" presId="urn:microsoft.com/office/officeart/2008/layout/VerticalCurvedList"/>
    <dgm:cxn modelId="{2C2816D2-A385-40BB-ADB0-1192A6809E1C}" type="presParOf" srcId="{CC2CC185-8E42-492F-9B16-6029601F41EB}" destId="{02CA2016-9A60-4ED2-8B6E-E7D663C3D13A}" srcOrd="6" destOrd="0" presId="urn:microsoft.com/office/officeart/2008/layout/VerticalCurvedList"/>
    <dgm:cxn modelId="{23176DBF-A075-4E93-8CCF-4882E33A5F1D}" type="presParOf" srcId="{02CA2016-9A60-4ED2-8B6E-E7D663C3D13A}" destId="{1B3A654E-2F83-420B-B0FF-3CB7E016957C}" srcOrd="0" destOrd="0" presId="urn:microsoft.com/office/officeart/2008/layout/VerticalCurvedList"/>
    <dgm:cxn modelId="{FFD9D9F8-72BE-4CBF-B060-42DB172F18BA}" type="presParOf" srcId="{CC2CC185-8E42-492F-9B16-6029601F41EB}" destId="{5741EE09-5711-40EC-A6BF-D5979968D3F3}" srcOrd="7" destOrd="0" presId="urn:microsoft.com/office/officeart/2008/layout/VerticalCurvedList"/>
    <dgm:cxn modelId="{DAF7B59E-987F-46CE-ABEF-A3481BC5A0F1}" type="presParOf" srcId="{CC2CC185-8E42-492F-9B16-6029601F41EB}" destId="{0135BA15-B991-42B2-AD1E-2AD1CC33770F}" srcOrd="8" destOrd="0" presId="urn:microsoft.com/office/officeart/2008/layout/VerticalCurvedList"/>
    <dgm:cxn modelId="{1B696CD1-C3DB-4D3C-A695-1E240CFC3A4F}" type="presParOf" srcId="{0135BA15-B991-42B2-AD1E-2AD1CC33770F}" destId="{C938EE29-9761-4552-A933-85CC8B1DF3D4}" srcOrd="0" destOrd="0" presId="urn:microsoft.com/office/officeart/2008/layout/VerticalCurvedList"/>
    <dgm:cxn modelId="{E780EDB6-EB76-4B0E-B583-0EE207B9EC15}" type="presParOf" srcId="{CC2CC185-8E42-492F-9B16-6029601F41EB}" destId="{D429F786-9BF3-48B8-946B-6397DAE4635A}" srcOrd="9" destOrd="0" presId="urn:microsoft.com/office/officeart/2008/layout/VerticalCurvedList"/>
    <dgm:cxn modelId="{E2B45347-6C76-45F4-B4A0-064786F8BBB9}" type="presParOf" srcId="{CC2CC185-8E42-492F-9B16-6029601F41EB}" destId="{7ED3BD62-4C59-44EB-B79E-B7D24A7484D0}" srcOrd="10" destOrd="0" presId="urn:microsoft.com/office/officeart/2008/layout/VerticalCurvedList"/>
    <dgm:cxn modelId="{B4E67BB7-B535-4D62-B7CD-062FF0580D7B}" type="presParOf" srcId="{7ED3BD62-4C59-44EB-B79E-B7D24A7484D0}" destId="{D69842A4-DCA1-4961-85E5-D5B15CB83332}" srcOrd="0" destOrd="0" presId="urn:microsoft.com/office/officeart/2008/layout/VerticalCurvedList"/>
    <dgm:cxn modelId="{C5227666-B4E2-470E-85A0-2822CA6F2A7C}" type="presParOf" srcId="{CC2CC185-8E42-492F-9B16-6029601F41EB}" destId="{BEE1E190-38BA-4A56-9A57-BB0E997F27C1}" srcOrd="11" destOrd="0" presId="urn:microsoft.com/office/officeart/2008/layout/VerticalCurvedList"/>
    <dgm:cxn modelId="{651B21E7-2382-49C8-8B08-A65DC78F257E}" type="presParOf" srcId="{CC2CC185-8E42-492F-9B16-6029601F41EB}" destId="{614E120A-DC6F-4E96-B5F2-7C17567DC1F2}" srcOrd="12" destOrd="0" presId="urn:microsoft.com/office/officeart/2008/layout/VerticalCurvedList"/>
    <dgm:cxn modelId="{F2A9049E-1808-4AA3-A2B4-C5A223F4D18B}" type="presParOf" srcId="{614E120A-DC6F-4E96-B5F2-7C17567DC1F2}" destId="{9EC62FEE-F0E6-4F32-A2BB-17A6AFBC6B7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B9100A-21E2-4278-9071-9D998CC599E8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50E172A-F087-4DA3-B4E6-811C63380341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Bookman Old Style" panose="02050604050505020204" pitchFamily="18" charset="0"/>
            </a:rPr>
            <a:t>Membership fee is $50 a year </a:t>
          </a:r>
          <a:endParaRPr lang="en-US" sz="2400" dirty="0">
            <a:latin typeface="Bookman Old Style" panose="02050604050505020204" pitchFamily="18" charset="0"/>
          </a:endParaRPr>
        </a:p>
      </dgm:t>
    </dgm:pt>
    <dgm:pt modelId="{273E9A1A-854E-4E4C-89D8-EC89E51A8A48}" type="parTrans" cxnId="{AC44D99E-C953-4D61-94AD-A3AA3EBB8E80}">
      <dgm:prSet/>
      <dgm:spPr/>
      <dgm:t>
        <a:bodyPr/>
        <a:lstStyle/>
        <a:p>
          <a:endParaRPr lang="en-US" sz="2400">
            <a:latin typeface="Bookman Old Style" panose="02050604050505020204" pitchFamily="18" charset="0"/>
          </a:endParaRPr>
        </a:p>
      </dgm:t>
    </dgm:pt>
    <dgm:pt modelId="{DE74043F-4951-4394-82B5-92D64791151F}" type="sibTrans" cxnId="{AC44D99E-C953-4D61-94AD-A3AA3EBB8E80}">
      <dgm:prSet/>
      <dgm:spPr/>
      <dgm:t>
        <a:bodyPr/>
        <a:lstStyle/>
        <a:p>
          <a:endParaRPr lang="en-US" sz="2400">
            <a:latin typeface="Bookman Old Style" panose="02050604050505020204" pitchFamily="18" charset="0"/>
          </a:endParaRPr>
        </a:p>
      </dgm:t>
    </dgm:pt>
    <dgm:pt modelId="{3C14DE2B-88CC-4982-80E6-61FFAE66800C}">
      <dgm:prSet custT="1"/>
      <dgm:spPr/>
      <dgm:t>
        <a:bodyPr/>
        <a:lstStyle/>
        <a:p>
          <a:pPr>
            <a:defRPr cap="all"/>
          </a:pPr>
          <a:r>
            <a:rPr lang="en-US" sz="2400" b="1">
              <a:latin typeface="Bookman Old Style" panose="02050604050505020204" pitchFamily="18" charset="0"/>
            </a:rPr>
            <a:t>Membership fee is used to run the day today activities of the Association</a:t>
          </a:r>
          <a:endParaRPr lang="en-US" sz="2400">
            <a:latin typeface="Bookman Old Style" panose="02050604050505020204" pitchFamily="18" charset="0"/>
          </a:endParaRPr>
        </a:p>
      </dgm:t>
    </dgm:pt>
    <dgm:pt modelId="{F7284F86-63DD-4C01-8D23-C3BFB044626F}" type="parTrans" cxnId="{14D7D409-614F-446A-ABD6-D5289ABCCF62}">
      <dgm:prSet/>
      <dgm:spPr/>
      <dgm:t>
        <a:bodyPr/>
        <a:lstStyle/>
        <a:p>
          <a:endParaRPr lang="en-US" sz="2400">
            <a:latin typeface="Bookman Old Style" panose="02050604050505020204" pitchFamily="18" charset="0"/>
          </a:endParaRPr>
        </a:p>
      </dgm:t>
    </dgm:pt>
    <dgm:pt modelId="{7B426F5A-56AE-4A5B-A75B-94AE72BC01E0}" type="sibTrans" cxnId="{14D7D409-614F-446A-ABD6-D5289ABCCF62}">
      <dgm:prSet/>
      <dgm:spPr/>
      <dgm:t>
        <a:bodyPr/>
        <a:lstStyle/>
        <a:p>
          <a:endParaRPr lang="en-US" sz="2400">
            <a:latin typeface="Bookman Old Style" panose="02050604050505020204" pitchFamily="18" charset="0"/>
          </a:endParaRPr>
        </a:p>
      </dgm:t>
    </dgm:pt>
    <dgm:pt modelId="{06E7843B-B4AF-411E-9FF3-49822BF64A72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Bookman Old Style" panose="02050604050505020204" pitchFamily="18" charset="0"/>
            </a:rPr>
            <a:t>$10 of the $50 goes to the UBCA Building Project Account</a:t>
          </a:r>
          <a:endParaRPr lang="en-US" sz="2400" dirty="0">
            <a:latin typeface="Bookman Old Style" panose="02050604050505020204" pitchFamily="18" charset="0"/>
          </a:endParaRPr>
        </a:p>
      </dgm:t>
    </dgm:pt>
    <dgm:pt modelId="{0605AD17-D1C7-4817-8416-DFF35DFB04C9}" type="parTrans" cxnId="{9EE06B32-5154-466C-82B9-F61EA49F2F15}">
      <dgm:prSet/>
      <dgm:spPr/>
      <dgm:t>
        <a:bodyPr/>
        <a:lstStyle/>
        <a:p>
          <a:endParaRPr lang="en-US" sz="2400">
            <a:latin typeface="Bookman Old Style" panose="02050604050505020204" pitchFamily="18" charset="0"/>
          </a:endParaRPr>
        </a:p>
      </dgm:t>
    </dgm:pt>
    <dgm:pt modelId="{49C1D5C4-71AA-4B87-89BC-DDF65624AEC5}" type="sibTrans" cxnId="{9EE06B32-5154-466C-82B9-F61EA49F2F15}">
      <dgm:prSet/>
      <dgm:spPr/>
      <dgm:t>
        <a:bodyPr/>
        <a:lstStyle/>
        <a:p>
          <a:endParaRPr lang="en-US" sz="2400">
            <a:latin typeface="Bookman Old Style" panose="02050604050505020204" pitchFamily="18" charset="0"/>
          </a:endParaRPr>
        </a:p>
      </dgm:t>
    </dgm:pt>
    <dgm:pt modelId="{2B746A64-25EB-4849-95D6-60A7521C2175}">
      <dgm:prSet custT="1"/>
      <dgm:spPr/>
      <dgm:t>
        <a:bodyPr/>
        <a:lstStyle/>
        <a:p>
          <a:pPr>
            <a:defRPr cap="all"/>
          </a:pPr>
          <a:r>
            <a:rPr lang="en-US" sz="2400" b="1" dirty="0">
              <a:latin typeface="Bookman Old Style" panose="02050604050505020204" pitchFamily="18" charset="0"/>
            </a:rPr>
            <a:t>Membership is Renewal is year around </a:t>
          </a:r>
          <a:endParaRPr lang="en-US" sz="2400" dirty="0">
            <a:latin typeface="Bookman Old Style" panose="02050604050505020204" pitchFamily="18" charset="0"/>
          </a:endParaRPr>
        </a:p>
      </dgm:t>
    </dgm:pt>
    <dgm:pt modelId="{A1B72FE9-2DF1-4740-8B91-539FDAFE951C}" type="parTrans" cxnId="{FCAFCD19-C2E6-46BE-9097-C835222C1668}">
      <dgm:prSet/>
      <dgm:spPr/>
      <dgm:t>
        <a:bodyPr/>
        <a:lstStyle/>
        <a:p>
          <a:endParaRPr lang="en-US" sz="2400">
            <a:latin typeface="Bookman Old Style" panose="02050604050505020204" pitchFamily="18" charset="0"/>
          </a:endParaRPr>
        </a:p>
      </dgm:t>
    </dgm:pt>
    <dgm:pt modelId="{104A4FBA-3F7D-47A7-B991-D0280725C86C}" type="sibTrans" cxnId="{FCAFCD19-C2E6-46BE-9097-C835222C1668}">
      <dgm:prSet/>
      <dgm:spPr/>
      <dgm:t>
        <a:bodyPr/>
        <a:lstStyle/>
        <a:p>
          <a:endParaRPr lang="en-US" sz="2400">
            <a:latin typeface="Bookman Old Style" panose="02050604050505020204" pitchFamily="18" charset="0"/>
          </a:endParaRPr>
        </a:p>
      </dgm:t>
    </dgm:pt>
    <dgm:pt modelId="{4E362FB0-BBC2-4BCB-948F-F5ECD3B0827C}" type="pres">
      <dgm:prSet presAssocID="{EFB9100A-21E2-4278-9071-9D998CC599E8}" presName="root" presStyleCnt="0">
        <dgm:presLayoutVars>
          <dgm:dir/>
          <dgm:resizeHandles val="exact"/>
        </dgm:presLayoutVars>
      </dgm:prSet>
      <dgm:spPr/>
    </dgm:pt>
    <dgm:pt modelId="{B3B0BAB2-A0B6-4D7E-8672-1C4BF09A5FBA}" type="pres">
      <dgm:prSet presAssocID="{E50E172A-F087-4DA3-B4E6-811C63380341}" presName="compNode" presStyleCnt="0"/>
      <dgm:spPr/>
    </dgm:pt>
    <dgm:pt modelId="{8E421691-D130-4399-AEF3-98818839CF74}" type="pres">
      <dgm:prSet presAssocID="{E50E172A-F087-4DA3-B4E6-811C63380341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16BBBD3C-EBB5-4CFC-9A95-4650B79D26DF}" type="pres">
      <dgm:prSet presAssocID="{E50E172A-F087-4DA3-B4E6-811C6338034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6FAA95A-F3FA-412C-A44A-B272E6818D7A}" type="pres">
      <dgm:prSet presAssocID="{E50E172A-F087-4DA3-B4E6-811C63380341}" presName="spaceRect" presStyleCnt="0"/>
      <dgm:spPr/>
    </dgm:pt>
    <dgm:pt modelId="{AFD78B41-A5DB-4D16-ABFF-3C14C74FD51D}" type="pres">
      <dgm:prSet presAssocID="{E50E172A-F087-4DA3-B4E6-811C63380341}" presName="textRect" presStyleLbl="revTx" presStyleIdx="0" presStyleCnt="4" custScaleX="114004" custScaleY="92074" custLinFactNeighborX="-3313" custLinFactNeighborY="-4777">
        <dgm:presLayoutVars>
          <dgm:chMax val="1"/>
          <dgm:chPref val="1"/>
        </dgm:presLayoutVars>
      </dgm:prSet>
      <dgm:spPr/>
    </dgm:pt>
    <dgm:pt modelId="{1A21141A-1431-44D9-8896-A0C8EA938C52}" type="pres">
      <dgm:prSet presAssocID="{DE74043F-4951-4394-82B5-92D64791151F}" presName="sibTrans" presStyleCnt="0"/>
      <dgm:spPr/>
    </dgm:pt>
    <dgm:pt modelId="{C8763E07-344B-482B-83CC-D6F19D62D006}" type="pres">
      <dgm:prSet presAssocID="{3C14DE2B-88CC-4982-80E6-61FFAE66800C}" presName="compNode" presStyleCnt="0"/>
      <dgm:spPr/>
    </dgm:pt>
    <dgm:pt modelId="{0E3E88CC-299C-429A-A8C2-EC998838A59D}" type="pres">
      <dgm:prSet presAssocID="{3C14DE2B-88CC-4982-80E6-61FFAE66800C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395D42D-6FBA-4017-9408-17C77FC6E924}" type="pres">
      <dgm:prSet presAssocID="{3C14DE2B-88CC-4982-80E6-61FFAE66800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A7CD9412-C884-4A6F-AA39-19C11198E267}" type="pres">
      <dgm:prSet presAssocID="{3C14DE2B-88CC-4982-80E6-61FFAE66800C}" presName="spaceRect" presStyleCnt="0"/>
      <dgm:spPr/>
    </dgm:pt>
    <dgm:pt modelId="{9B0C0B8C-8EC9-49B5-B7BE-6AD5CC38816D}" type="pres">
      <dgm:prSet presAssocID="{3C14DE2B-88CC-4982-80E6-61FFAE66800C}" presName="textRect" presStyleLbl="revTx" presStyleIdx="1" presStyleCnt="4" custScaleX="113747">
        <dgm:presLayoutVars>
          <dgm:chMax val="1"/>
          <dgm:chPref val="1"/>
        </dgm:presLayoutVars>
      </dgm:prSet>
      <dgm:spPr/>
    </dgm:pt>
    <dgm:pt modelId="{CFD78257-7743-4CDE-9A46-2B423CAE323C}" type="pres">
      <dgm:prSet presAssocID="{7B426F5A-56AE-4A5B-A75B-94AE72BC01E0}" presName="sibTrans" presStyleCnt="0"/>
      <dgm:spPr/>
    </dgm:pt>
    <dgm:pt modelId="{B6948D52-ACEA-4090-9C4B-13A0400BB6C1}" type="pres">
      <dgm:prSet presAssocID="{06E7843B-B4AF-411E-9FF3-49822BF64A72}" presName="compNode" presStyleCnt="0"/>
      <dgm:spPr/>
    </dgm:pt>
    <dgm:pt modelId="{C2EC9111-A34E-4805-B300-3E0C031BAC9F}" type="pres">
      <dgm:prSet presAssocID="{06E7843B-B4AF-411E-9FF3-49822BF64A72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0859CEE-5F6E-44D5-98CF-F6976AE73459}" type="pres">
      <dgm:prSet presAssocID="{06E7843B-B4AF-411E-9FF3-49822BF64A7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4909A0E6-64C9-4EAC-B47E-3FB3C2082727}" type="pres">
      <dgm:prSet presAssocID="{06E7843B-B4AF-411E-9FF3-49822BF64A72}" presName="spaceRect" presStyleCnt="0"/>
      <dgm:spPr/>
    </dgm:pt>
    <dgm:pt modelId="{C6A0BDA5-D51C-4524-894B-73C0A29B6ED6}" type="pres">
      <dgm:prSet presAssocID="{06E7843B-B4AF-411E-9FF3-49822BF64A72}" presName="textRect" presStyleLbl="revTx" presStyleIdx="2" presStyleCnt="4">
        <dgm:presLayoutVars>
          <dgm:chMax val="1"/>
          <dgm:chPref val="1"/>
        </dgm:presLayoutVars>
      </dgm:prSet>
      <dgm:spPr/>
    </dgm:pt>
    <dgm:pt modelId="{87660A63-8318-436E-B555-9A739961F8DC}" type="pres">
      <dgm:prSet presAssocID="{49C1D5C4-71AA-4B87-89BC-DDF65624AEC5}" presName="sibTrans" presStyleCnt="0"/>
      <dgm:spPr/>
    </dgm:pt>
    <dgm:pt modelId="{C781C90D-DC47-4A1C-8AAB-7778DF07F9E9}" type="pres">
      <dgm:prSet presAssocID="{2B746A64-25EB-4849-95D6-60A7521C2175}" presName="compNode" presStyleCnt="0"/>
      <dgm:spPr/>
    </dgm:pt>
    <dgm:pt modelId="{B7AB8169-FB59-4629-ADE5-4DFF7E14D77A}" type="pres">
      <dgm:prSet presAssocID="{2B746A64-25EB-4849-95D6-60A7521C2175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4BF44FBE-0967-4DB1-BA50-2A7BD45EDF9B}" type="pres">
      <dgm:prSet presAssocID="{2B746A64-25EB-4849-95D6-60A7521C2175}" presName="iconRect" presStyleLbl="node1" presStyleIdx="3" presStyleCnt="4"/>
      <dgm:spPr>
        <a:ln>
          <a:noFill/>
        </a:ln>
      </dgm:spPr>
    </dgm:pt>
    <dgm:pt modelId="{901E013D-6CD2-4648-92F4-5A5BAB5394BB}" type="pres">
      <dgm:prSet presAssocID="{2B746A64-25EB-4849-95D6-60A7521C2175}" presName="spaceRect" presStyleCnt="0"/>
      <dgm:spPr/>
    </dgm:pt>
    <dgm:pt modelId="{DA02136E-BD19-4C01-9533-38CF5C7AA3CB}" type="pres">
      <dgm:prSet presAssocID="{2B746A64-25EB-4849-95D6-60A7521C2175}" presName="textRect" presStyleLbl="revTx" presStyleIdx="3" presStyleCnt="4" custScaleX="126822">
        <dgm:presLayoutVars>
          <dgm:chMax val="1"/>
          <dgm:chPref val="1"/>
        </dgm:presLayoutVars>
      </dgm:prSet>
      <dgm:spPr/>
    </dgm:pt>
  </dgm:ptLst>
  <dgm:cxnLst>
    <dgm:cxn modelId="{2FC48200-B7ED-4A47-848F-1E5C8D985245}" type="presOf" srcId="{EFB9100A-21E2-4278-9071-9D998CC599E8}" destId="{4E362FB0-BBC2-4BCB-948F-F5ECD3B0827C}" srcOrd="0" destOrd="0" presId="urn:microsoft.com/office/officeart/2018/5/layout/IconLeafLabelList"/>
    <dgm:cxn modelId="{14D7D409-614F-446A-ABD6-D5289ABCCF62}" srcId="{EFB9100A-21E2-4278-9071-9D998CC599E8}" destId="{3C14DE2B-88CC-4982-80E6-61FFAE66800C}" srcOrd="1" destOrd="0" parTransId="{F7284F86-63DD-4C01-8D23-C3BFB044626F}" sibTransId="{7B426F5A-56AE-4A5B-A75B-94AE72BC01E0}"/>
    <dgm:cxn modelId="{7407150D-1677-4A33-A683-943F35188D1F}" type="presOf" srcId="{E50E172A-F087-4DA3-B4E6-811C63380341}" destId="{AFD78B41-A5DB-4D16-ABFF-3C14C74FD51D}" srcOrd="0" destOrd="0" presId="urn:microsoft.com/office/officeart/2018/5/layout/IconLeafLabelList"/>
    <dgm:cxn modelId="{16760610-5478-474B-A68B-A68259124EED}" type="presOf" srcId="{06E7843B-B4AF-411E-9FF3-49822BF64A72}" destId="{C6A0BDA5-D51C-4524-894B-73C0A29B6ED6}" srcOrd="0" destOrd="0" presId="urn:microsoft.com/office/officeart/2018/5/layout/IconLeafLabelList"/>
    <dgm:cxn modelId="{5DDBE114-C891-451C-9376-4603BA07F307}" type="presOf" srcId="{2B746A64-25EB-4849-95D6-60A7521C2175}" destId="{DA02136E-BD19-4C01-9533-38CF5C7AA3CB}" srcOrd="0" destOrd="0" presId="urn:microsoft.com/office/officeart/2018/5/layout/IconLeafLabelList"/>
    <dgm:cxn modelId="{FCAFCD19-C2E6-46BE-9097-C835222C1668}" srcId="{EFB9100A-21E2-4278-9071-9D998CC599E8}" destId="{2B746A64-25EB-4849-95D6-60A7521C2175}" srcOrd="3" destOrd="0" parTransId="{A1B72FE9-2DF1-4740-8B91-539FDAFE951C}" sibTransId="{104A4FBA-3F7D-47A7-B991-D0280725C86C}"/>
    <dgm:cxn modelId="{9EE06B32-5154-466C-82B9-F61EA49F2F15}" srcId="{EFB9100A-21E2-4278-9071-9D998CC599E8}" destId="{06E7843B-B4AF-411E-9FF3-49822BF64A72}" srcOrd="2" destOrd="0" parTransId="{0605AD17-D1C7-4817-8416-DFF35DFB04C9}" sibTransId="{49C1D5C4-71AA-4B87-89BC-DDF65624AEC5}"/>
    <dgm:cxn modelId="{AC44D99E-C953-4D61-94AD-A3AA3EBB8E80}" srcId="{EFB9100A-21E2-4278-9071-9D998CC599E8}" destId="{E50E172A-F087-4DA3-B4E6-811C63380341}" srcOrd="0" destOrd="0" parTransId="{273E9A1A-854E-4E4C-89D8-EC89E51A8A48}" sibTransId="{DE74043F-4951-4394-82B5-92D64791151F}"/>
    <dgm:cxn modelId="{AB33F4D3-28E6-4E14-B403-AF7DE41ECA24}" type="presOf" srcId="{3C14DE2B-88CC-4982-80E6-61FFAE66800C}" destId="{9B0C0B8C-8EC9-49B5-B7BE-6AD5CC38816D}" srcOrd="0" destOrd="0" presId="urn:microsoft.com/office/officeart/2018/5/layout/IconLeafLabelList"/>
    <dgm:cxn modelId="{6E9D52EA-1811-4E25-A804-574FD78DC8B8}" type="presParOf" srcId="{4E362FB0-BBC2-4BCB-948F-F5ECD3B0827C}" destId="{B3B0BAB2-A0B6-4D7E-8672-1C4BF09A5FBA}" srcOrd="0" destOrd="0" presId="urn:microsoft.com/office/officeart/2018/5/layout/IconLeafLabelList"/>
    <dgm:cxn modelId="{35AAB9D1-4B0D-4A52-B9C4-CBDFBAFA2478}" type="presParOf" srcId="{B3B0BAB2-A0B6-4D7E-8672-1C4BF09A5FBA}" destId="{8E421691-D130-4399-AEF3-98818839CF74}" srcOrd="0" destOrd="0" presId="urn:microsoft.com/office/officeart/2018/5/layout/IconLeafLabelList"/>
    <dgm:cxn modelId="{7CF3C4BF-C38A-4053-9B73-67AF91BBED7D}" type="presParOf" srcId="{B3B0BAB2-A0B6-4D7E-8672-1C4BF09A5FBA}" destId="{16BBBD3C-EBB5-4CFC-9A95-4650B79D26DF}" srcOrd="1" destOrd="0" presId="urn:microsoft.com/office/officeart/2018/5/layout/IconLeafLabelList"/>
    <dgm:cxn modelId="{FC78C33F-0E9B-4B15-8FC7-86A54B6781DE}" type="presParOf" srcId="{B3B0BAB2-A0B6-4D7E-8672-1C4BF09A5FBA}" destId="{46FAA95A-F3FA-412C-A44A-B272E6818D7A}" srcOrd="2" destOrd="0" presId="urn:microsoft.com/office/officeart/2018/5/layout/IconLeafLabelList"/>
    <dgm:cxn modelId="{724F63D6-4957-467A-BC53-56DE0BE2B6FE}" type="presParOf" srcId="{B3B0BAB2-A0B6-4D7E-8672-1C4BF09A5FBA}" destId="{AFD78B41-A5DB-4D16-ABFF-3C14C74FD51D}" srcOrd="3" destOrd="0" presId="urn:microsoft.com/office/officeart/2018/5/layout/IconLeafLabelList"/>
    <dgm:cxn modelId="{D98190E4-FBBA-4389-AD74-3C4F8DCFBED6}" type="presParOf" srcId="{4E362FB0-BBC2-4BCB-948F-F5ECD3B0827C}" destId="{1A21141A-1431-44D9-8896-A0C8EA938C52}" srcOrd="1" destOrd="0" presId="urn:microsoft.com/office/officeart/2018/5/layout/IconLeafLabelList"/>
    <dgm:cxn modelId="{44FBE73F-4847-4E30-A934-088330C861C0}" type="presParOf" srcId="{4E362FB0-BBC2-4BCB-948F-F5ECD3B0827C}" destId="{C8763E07-344B-482B-83CC-D6F19D62D006}" srcOrd="2" destOrd="0" presId="urn:microsoft.com/office/officeart/2018/5/layout/IconLeafLabelList"/>
    <dgm:cxn modelId="{904D76D8-3A6F-4B05-B72F-1222C86C84D5}" type="presParOf" srcId="{C8763E07-344B-482B-83CC-D6F19D62D006}" destId="{0E3E88CC-299C-429A-A8C2-EC998838A59D}" srcOrd="0" destOrd="0" presId="urn:microsoft.com/office/officeart/2018/5/layout/IconLeafLabelList"/>
    <dgm:cxn modelId="{3511DBEE-DD84-4E43-8C6F-1749C265C55B}" type="presParOf" srcId="{C8763E07-344B-482B-83CC-D6F19D62D006}" destId="{9395D42D-6FBA-4017-9408-17C77FC6E924}" srcOrd="1" destOrd="0" presId="urn:microsoft.com/office/officeart/2018/5/layout/IconLeafLabelList"/>
    <dgm:cxn modelId="{7294038E-B0BD-42B0-BBD5-5ECD40EAB8A7}" type="presParOf" srcId="{C8763E07-344B-482B-83CC-D6F19D62D006}" destId="{A7CD9412-C884-4A6F-AA39-19C11198E267}" srcOrd="2" destOrd="0" presId="urn:microsoft.com/office/officeart/2018/5/layout/IconLeafLabelList"/>
    <dgm:cxn modelId="{9E0E833B-1F21-42A4-A6D4-143038D89A04}" type="presParOf" srcId="{C8763E07-344B-482B-83CC-D6F19D62D006}" destId="{9B0C0B8C-8EC9-49B5-B7BE-6AD5CC38816D}" srcOrd="3" destOrd="0" presId="urn:microsoft.com/office/officeart/2018/5/layout/IconLeafLabelList"/>
    <dgm:cxn modelId="{A733BFC2-DBFF-40B2-A7C8-28192888B3FD}" type="presParOf" srcId="{4E362FB0-BBC2-4BCB-948F-F5ECD3B0827C}" destId="{CFD78257-7743-4CDE-9A46-2B423CAE323C}" srcOrd="3" destOrd="0" presId="urn:microsoft.com/office/officeart/2018/5/layout/IconLeafLabelList"/>
    <dgm:cxn modelId="{03F7A74F-F5D5-4BE0-AADE-0123C35EA559}" type="presParOf" srcId="{4E362FB0-BBC2-4BCB-948F-F5ECD3B0827C}" destId="{B6948D52-ACEA-4090-9C4B-13A0400BB6C1}" srcOrd="4" destOrd="0" presId="urn:microsoft.com/office/officeart/2018/5/layout/IconLeafLabelList"/>
    <dgm:cxn modelId="{DD99E621-709D-4098-A0E2-00560859B8EC}" type="presParOf" srcId="{B6948D52-ACEA-4090-9C4B-13A0400BB6C1}" destId="{C2EC9111-A34E-4805-B300-3E0C031BAC9F}" srcOrd="0" destOrd="0" presId="urn:microsoft.com/office/officeart/2018/5/layout/IconLeafLabelList"/>
    <dgm:cxn modelId="{D9D81EB5-65DF-4B07-9177-65E38CC4B03E}" type="presParOf" srcId="{B6948D52-ACEA-4090-9C4B-13A0400BB6C1}" destId="{90859CEE-5F6E-44D5-98CF-F6976AE73459}" srcOrd="1" destOrd="0" presId="urn:microsoft.com/office/officeart/2018/5/layout/IconLeafLabelList"/>
    <dgm:cxn modelId="{B5AD368F-B964-45A9-9609-63D6556D2A8C}" type="presParOf" srcId="{B6948D52-ACEA-4090-9C4B-13A0400BB6C1}" destId="{4909A0E6-64C9-4EAC-B47E-3FB3C2082727}" srcOrd="2" destOrd="0" presId="urn:microsoft.com/office/officeart/2018/5/layout/IconLeafLabelList"/>
    <dgm:cxn modelId="{D12F8014-86C9-4F4A-A471-C9DCF0D2BCCA}" type="presParOf" srcId="{B6948D52-ACEA-4090-9C4B-13A0400BB6C1}" destId="{C6A0BDA5-D51C-4524-894B-73C0A29B6ED6}" srcOrd="3" destOrd="0" presId="urn:microsoft.com/office/officeart/2018/5/layout/IconLeafLabelList"/>
    <dgm:cxn modelId="{763CE146-CA5D-4141-B280-3918A4C8B406}" type="presParOf" srcId="{4E362FB0-BBC2-4BCB-948F-F5ECD3B0827C}" destId="{87660A63-8318-436E-B555-9A739961F8DC}" srcOrd="5" destOrd="0" presId="urn:microsoft.com/office/officeart/2018/5/layout/IconLeafLabelList"/>
    <dgm:cxn modelId="{F692E423-75B5-4CEB-A019-7C2F7564D31E}" type="presParOf" srcId="{4E362FB0-BBC2-4BCB-948F-F5ECD3B0827C}" destId="{C781C90D-DC47-4A1C-8AAB-7778DF07F9E9}" srcOrd="6" destOrd="0" presId="urn:microsoft.com/office/officeart/2018/5/layout/IconLeafLabelList"/>
    <dgm:cxn modelId="{1951ADF3-DE4E-4ABC-AF5D-2B0C39F3BA6B}" type="presParOf" srcId="{C781C90D-DC47-4A1C-8AAB-7778DF07F9E9}" destId="{B7AB8169-FB59-4629-ADE5-4DFF7E14D77A}" srcOrd="0" destOrd="0" presId="urn:microsoft.com/office/officeart/2018/5/layout/IconLeafLabelList"/>
    <dgm:cxn modelId="{43AF8AF5-5681-4545-A38D-84897B73316F}" type="presParOf" srcId="{C781C90D-DC47-4A1C-8AAB-7778DF07F9E9}" destId="{4BF44FBE-0967-4DB1-BA50-2A7BD45EDF9B}" srcOrd="1" destOrd="0" presId="urn:microsoft.com/office/officeart/2018/5/layout/IconLeafLabelList"/>
    <dgm:cxn modelId="{C491B5EF-9D1F-4A69-9069-7DD01E028E6F}" type="presParOf" srcId="{C781C90D-DC47-4A1C-8AAB-7778DF07F9E9}" destId="{901E013D-6CD2-4648-92F4-5A5BAB5394BB}" srcOrd="2" destOrd="0" presId="urn:microsoft.com/office/officeart/2018/5/layout/IconLeafLabelList"/>
    <dgm:cxn modelId="{C785D45B-8CBC-431A-B86D-4ABB1CB3F162}" type="presParOf" srcId="{C781C90D-DC47-4A1C-8AAB-7778DF07F9E9}" destId="{DA02136E-BD19-4C01-9533-38CF5C7AA3C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77FC93-0765-47AC-A320-BC7FB634A19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8F5B328-2B9D-4781-B416-A2F7CA2D3ED4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UBCA reached out to different organizations seeking for help.</a:t>
          </a:r>
        </a:p>
      </dgm:t>
    </dgm:pt>
    <dgm:pt modelId="{47210050-8F64-4303-B208-5465C16D4189}" type="parTrans" cxnId="{CCEF6439-B886-4378-B283-E67A2DCF2044}">
      <dgm:prSet/>
      <dgm:spPr/>
      <dgm:t>
        <a:bodyPr/>
        <a:lstStyle/>
        <a:p>
          <a:endParaRPr lang="en-US" sz="1800"/>
        </a:p>
      </dgm:t>
    </dgm:pt>
    <dgm:pt modelId="{994A230A-FF23-41E9-93C4-F0D9F63C04ED}" type="sibTrans" cxnId="{CCEF6439-B886-4378-B283-E67A2DCF2044}">
      <dgm:prSet/>
      <dgm:spPr/>
      <dgm:t>
        <a:bodyPr/>
        <a:lstStyle/>
        <a:p>
          <a:endParaRPr lang="en-US"/>
        </a:p>
      </dgm:t>
    </dgm:pt>
    <dgm:pt modelId="{FAD63919-AAA8-4C75-881A-2975E7D73F54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UBCA received a grant  from Boston Foundation -  $25,000 </a:t>
          </a:r>
        </a:p>
      </dgm:t>
    </dgm:pt>
    <dgm:pt modelId="{B9618D4B-3BE1-4866-BACA-7DDB95C6BC41}" type="parTrans" cxnId="{29B62EB7-A972-43CF-A04B-6BDD73BC9D15}">
      <dgm:prSet/>
      <dgm:spPr/>
      <dgm:t>
        <a:bodyPr/>
        <a:lstStyle/>
        <a:p>
          <a:endParaRPr lang="en-US" sz="1800"/>
        </a:p>
      </dgm:t>
    </dgm:pt>
    <dgm:pt modelId="{6AAEBFA2-443C-4F86-B1AE-68E5A4218E51}" type="sibTrans" cxnId="{29B62EB7-A972-43CF-A04B-6BDD73BC9D15}">
      <dgm:prSet/>
      <dgm:spPr/>
      <dgm:t>
        <a:bodyPr/>
        <a:lstStyle/>
        <a:p>
          <a:endParaRPr lang="en-US"/>
        </a:p>
      </dgm:t>
    </dgm:pt>
    <dgm:pt modelId="{5B163AB9-766B-4A53-98A5-8659F491383B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UBCA received  a grant from Weston Cares  - $5,000 . Specifically help people of Waltham and Weston with their Rent issues.</a:t>
          </a:r>
        </a:p>
      </dgm:t>
    </dgm:pt>
    <dgm:pt modelId="{2740ADB6-F379-4CF8-874F-456E17BFF14E}" type="parTrans" cxnId="{5DA0BAF9-1845-4640-AE34-0DA3889ED130}">
      <dgm:prSet/>
      <dgm:spPr/>
      <dgm:t>
        <a:bodyPr/>
        <a:lstStyle/>
        <a:p>
          <a:endParaRPr lang="en-US" sz="1800"/>
        </a:p>
      </dgm:t>
    </dgm:pt>
    <dgm:pt modelId="{E079EDA7-9C4E-4192-A56B-8C3B958D3CD2}" type="sibTrans" cxnId="{5DA0BAF9-1845-4640-AE34-0DA3889ED130}">
      <dgm:prSet/>
      <dgm:spPr/>
      <dgm:t>
        <a:bodyPr/>
        <a:lstStyle/>
        <a:p>
          <a:endParaRPr lang="en-US"/>
        </a:p>
      </dgm:t>
    </dgm:pt>
    <dgm:pt modelId="{68559D4C-23A1-4A3D-9EB0-2CDCD1CBF50C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Many people benefited and are still  benefitting from the two program.</a:t>
          </a:r>
        </a:p>
      </dgm:t>
    </dgm:pt>
    <dgm:pt modelId="{39758F91-0A66-4030-AEF5-64BC111124B5}" type="parTrans" cxnId="{61C9B1E5-B8E5-4BD0-AC3B-ACAD821D502B}">
      <dgm:prSet/>
      <dgm:spPr/>
      <dgm:t>
        <a:bodyPr/>
        <a:lstStyle/>
        <a:p>
          <a:endParaRPr lang="en-US" sz="1800"/>
        </a:p>
      </dgm:t>
    </dgm:pt>
    <dgm:pt modelId="{9DE103CC-97DD-476E-9CD4-8AA86FDE9355}" type="sibTrans" cxnId="{61C9B1E5-B8E5-4BD0-AC3B-ACAD821D502B}">
      <dgm:prSet/>
      <dgm:spPr/>
      <dgm:t>
        <a:bodyPr/>
        <a:lstStyle/>
        <a:p>
          <a:endParaRPr lang="en-US"/>
        </a:p>
      </dgm:t>
    </dgm:pt>
    <dgm:pt modelId="{DBDBE501-B468-4E72-AF74-802D46FC917C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 comprehensive report on how we used this money will be given out.</a:t>
          </a:r>
        </a:p>
      </dgm:t>
    </dgm:pt>
    <dgm:pt modelId="{A0081BB3-813E-4B71-B919-1D0DE9210E9D}" type="parTrans" cxnId="{BA0BE8AF-7BC9-488F-B104-672B9EA17F63}">
      <dgm:prSet/>
      <dgm:spPr/>
      <dgm:t>
        <a:bodyPr/>
        <a:lstStyle/>
        <a:p>
          <a:endParaRPr lang="en-US"/>
        </a:p>
      </dgm:t>
    </dgm:pt>
    <dgm:pt modelId="{BFC20893-833A-4A54-A898-FAAD607B55F6}" type="sibTrans" cxnId="{BA0BE8AF-7BC9-488F-B104-672B9EA17F63}">
      <dgm:prSet/>
      <dgm:spPr/>
      <dgm:t>
        <a:bodyPr/>
        <a:lstStyle/>
        <a:p>
          <a:endParaRPr lang="en-US"/>
        </a:p>
      </dgm:t>
    </dgm:pt>
    <dgm:pt modelId="{0987B0E7-2776-47D0-B678-E666C7C0D244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Several Community Members  donated household supplies and cash to help members  affected by COVID-19</a:t>
          </a:r>
          <a:r>
            <a:rPr lang="en-US" dirty="0"/>
            <a:t>.</a:t>
          </a:r>
        </a:p>
      </dgm:t>
    </dgm:pt>
    <dgm:pt modelId="{8E811538-F6F5-4DFE-A782-FF850703CC30}" type="parTrans" cxnId="{FDDB1395-48C1-4B01-A8CA-28EB29981C06}">
      <dgm:prSet/>
      <dgm:spPr/>
      <dgm:t>
        <a:bodyPr/>
        <a:lstStyle/>
        <a:p>
          <a:endParaRPr lang="en-US"/>
        </a:p>
      </dgm:t>
    </dgm:pt>
    <dgm:pt modelId="{0739E414-BF7A-4051-B8FA-DD86C5092532}" type="sibTrans" cxnId="{FDDB1395-48C1-4B01-A8CA-28EB29981C06}">
      <dgm:prSet/>
      <dgm:spPr/>
      <dgm:t>
        <a:bodyPr/>
        <a:lstStyle/>
        <a:p>
          <a:endParaRPr lang="en-US"/>
        </a:p>
      </dgm:t>
    </dgm:pt>
    <dgm:pt modelId="{97C36BBD-FCF1-4B77-8049-E9A649EBB626}" type="pres">
      <dgm:prSet presAssocID="{9577FC93-0765-47AC-A320-BC7FB634A197}" presName="Name0" presStyleCnt="0">
        <dgm:presLayoutVars>
          <dgm:dir/>
          <dgm:resizeHandles val="exact"/>
        </dgm:presLayoutVars>
      </dgm:prSet>
      <dgm:spPr/>
    </dgm:pt>
    <dgm:pt modelId="{CA9C12C3-E817-46AF-A25D-0F196ECD3B8E}" type="pres">
      <dgm:prSet presAssocID="{E8F5B328-2B9D-4781-B416-A2F7CA2D3ED4}" presName="node" presStyleLbl="node1" presStyleIdx="0" presStyleCnt="6">
        <dgm:presLayoutVars>
          <dgm:bulletEnabled val="1"/>
        </dgm:presLayoutVars>
      </dgm:prSet>
      <dgm:spPr/>
    </dgm:pt>
    <dgm:pt modelId="{037E1351-A2DF-47BF-BCAE-F6BB902DD562}" type="pres">
      <dgm:prSet presAssocID="{994A230A-FF23-41E9-93C4-F0D9F63C04ED}" presName="sibTrans" presStyleLbl="sibTrans1D1" presStyleIdx="0" presStyleCnt="5"/>
      <dgm:spPr/>
    </dgm:pt>
    <dgm:pt modelId="{6DB5B014-CE0A-413C-8BF3-79DA468BAEDF}" type="pres">
      <dgm:prSet presAssocID="{994A230A-FF23-41E9-93C4-F0D9F63C04ED}" presName="connectorText" presStyleLbl="sibTrans1D1" presStyleIdx="0" presStyleCnt="5"/>
      <dgm:spPr/>
    </dgm:pt>
    <dgm:pt modelId="{BF0A3EF1-E2F9-4396-A92E-0EE52F7C1899}" type="pres">
      <dgm:prSet presAssocID="{0987B0E7-2776-47D0-B678-E666C7C0D244}" presName="node" presStyleLbl="node1" presStyleIdx="1" presStyleCnt="6">
        <dgm:presLayoutVars>
          <dgm:bulletEnabled val="1"/>
        </dgm:presLayoutVars>
      </dgm:prSet>
      <dgm:spPr/>
    </dgm:pt>
    <dgm:pt modelId="{F137175E-723B-439C-A2D3-D18113C0A4D6}" type="pres">
      <dgm:prSet presAssocID="{0739E414-BF7A-4051-B8FA-DD86C5092532}" presName="sibTrans" presStyleLbl="sibTrans1D1" presStyleIdx="1" presStyleCnt="5"/>
      <dgm:spPr/>
    </dgm:pt>
    <dgm:pt modelId="{BFE2C412-A0A4-449D-B3CB-8615C3F3E883}" type="pres">
      <dgm:prSet presAssocID="{0739E414-BF7A-4051-B8FA-DD86C5092532}" presName="connectorText" presStyleLbl="sibTrans1D1" presStyleIdx="1" presStyleCnt="5"/>
      <dgm:spPr/>
    </dgm:pt>
    <dgm:pt modelId="{D8FBEBD5-4706-43D2-9C51-F022EA78684B}" type="pres">
      <dgm:prSet presAssocID="{FAD63919-AAA8-4C75-881A-2975E7D73F54}" presName="node" presStyleLbl="node1" presStyleIdx="2" presStyleCnt="6">
        <dgm:presLayoutVars>
          <dgm:bulletEnabled val="1"/>
        </dgm:presLayoutVars>
      </dgm:prSet>
      <dgm:spPr/>
    </dgm:pt>
    <dgm:pt modelId="{971A4111-F487-41F5-A1C9-377DCCE20CFF}" type="pres">
      <dgm:prSet presAssocID="{6AAEBFA2-443C-4F86-B1AE-68E5A4218E51}" presName="sibTrans" presStyleLbl="sibTrans1D1" presStyleIdx="2" presStyleCnt="5"/>
      <dgm:spPr/>
    </dgm:pt>
    <dgm:pt modelId="{8E048CEC-3A14-4180-A8F6-C03060B786FF}" type="pres">
      <dgm:prSet presAssocID="{6AAEBFA2-443C-4F86-B1AE-68E5A4218E51}" presName="connectorText" presStyleLbl="sibTrans1D1" presStyleIdx="2" presStyleCnt="5"/>
      <dgm:spPr/>
    </dgm:pt>
    <dgm:pt modelId="{329D8315-94E6-49AA-A601-8A023088BBB3}" type="pres">
      <dgm:prSet presAssocID="{5B163AB9-766B-4A53-98A5-8659F491383B}" presName="node" presStyleLbl="node1" presStyleIdx="3" presStyleCnt="6">
        <dgm:presLayoutVars>
          <dgm:bulletEnabled val="1"/>
        </dgm:presLayoutVars>
      </dgm:prSet>
      <dgm:spPr/>
    </dgm:pt>
    <dgm:pt modelId="{05875E30-5FC7-4D1D-9F0E-2BB14B55DB6C}" type="pres">
      <dgm:prSet presAssocID="{E079EDA7-9C4E-4192-A56B-8C3B958D3CD2}" presName="sibTrans" presStyleLbl="sibTrans1D1" presStyleIdx="3" presStyleCnt="5"/>
      <dgm:spPr/>
    </dgm:pt>
    <dgm:pt modelId="{CB2558FE-A648-4AD1-B1BC-9F76552F8BAC}" type="pres">
      <dgm:prSet presAssocID="{E079EDA7-9C4E-4192-A56B-8C3B958D3CD2}" presName="connectorText" presStyleLbl="sibTrans1D1" presStyleIdx="3" presStyleCnt="5"/>
      <dgm:spPr/>
    </dgm:pt>
    <dgm:pt modelId="{EB75970B-EED0-4574-B8C1-56B0CA1E31DC}" type="pres">
      <dgm:prSet presAssocID="{68559D4C-23A1-4A3D-9EB0-2CDCD1CBF50C}" presName="node" presStyleLbl="node1" presStyleIdx="4" presStyleCnt="6">
        <dgm:presLayoutVars>
          <dgm:bulletEnabled val="1"/>
        </dgm:presLayoutVars>
      </dgm:prSet>
      <dgm:spPr/>
    </dgm:pt>
    <dgm:pt modelId="{07614DFB-55C6-447F-8363-9EF43841D24F}" type="pres">
      <dgm:prSet presAssocID="{9DE103CC-97DD-476E-9CD4-8AA86FDE9355}" presName="sibTrans" presStyleLbl="sibTrans1D1" presStyleIdx="4" presStyleCnt="5"/>
      <dgm:spPr/>
    </dgm:pt>
    <dgm:pt modelId="{C40A638C-B4FD-4EBB-BA62-A30342246AF5}" type="pres">
      <dgm:prSet presAssocID="{9DE103CC-97DD-476E-9CD4-8AA86FDE9355}" presName="connectorText" presStyleLbl="sibTrans1D1" presStyleIdx="4" presStyleCnt="5"/>
      <dgm:spPr/>
    </dgm:pt>
    <dgm:pt modelId="{9B8FB309-2583-4784-809F-6C02EC13FCCE}" type="pres">
      <dgm:prSet presAssocID="{DBDBE501-B468-4E72-AF74-802D46FC917C}" presName="node" presStyleLbl="node1" presStyleIdx="5" presStyleCnt="6">
        <dgm:presLayoutVars>
          <dgm:bulletEnabled val="1"/>
        </dgm:presLayoutVars>
      </dgm:prSet>
      <dgm:spPr/>
    </dgm:pt>
  </dgm:ptLst>
  <dgm:cxnLst>
    <dgm:cxn modelId="{BFEB7007-5E53-4AE9-82FE-118C3D5F1F76}" type="presOf" srcId="{9DE103CC-97DD-476E-9CD4-8AA86FDE9355}" destId="{07614DFB-55C6-447F-8363-9EF43841D24F}" srcOrd="0" destOrd="0" presId="urn:microsoft.com/office/officeart/2016/7/layout/RepeatingBendingProcessNew"/>
    <dgm:cxn modelId="{5E97A007-127B-42CE-ACB7-AD73090ED8A8}" type="presOf" srcId="{E079EDA7-9C4E-4192-A56B-8C3B958D3CD2}" destId="{CB2558FE-A648-4AD1-B1BC-9F76552F8BAC}" srcOrd="1" destOrd="0" presId="urn:microsoft.com/office/officeart/2016/7/layout/RepeatingBendingProcessNew"/>
    <dgm:cxn modelId="{C9A1F70D-D29E-4433-8BFE-8E550D18B2CC}" type="presOf" srcId="{DBDBE501-B468-4E72-AF74-802D46FC917C}" destId="{9B8FB309-2583-4784-809F-6C02EC13FCCE}" srcOrd="0" destOrd="0" presId="urn:microsoft.com/office/officeart/2016/7/layout/RepeatingBendingProcessNew"/>
    <dgm:cxn modelId="{615D4019-340F-48A2-A96F-4EAD330B4DAA}" type="presOf" srcId="{FAD63919-AAA8-4C75-881A-2975E7D73F54}" destId="{D8FBEBD5-4706-43D2-9C51-F022EA78684B}" srcOrd="0" destOrd="0" presId="urn:microsoft.com/office/officeart/2016/7/layout/RepeatingBendingProcessNew"/>
    <dgm:cxn modelId="{CF56E035-9F68-42B2-82A6-B83EEFD1DD69}" type="presOf" srcId="{0739E414-BF7A-4051-B8FA-DD86C5092532}" destId="{F137175E-723B-439C-A2D3-D18113C0A4D6}" srcOrd="0" destOrd="0" presId="urn:microsoft.com/office/officeart/2016/7/layout/RepeatingBendingProcessNew"/>
    <dgm:cxn modelId="{CCEF6439-B886-4378-B283-E67A2DCF2044}" srcId="{9577FC93-0765-47AC-A320-BC7FB634A197}" destId="{E8F5B328-2B9D-4781-B416-A2F7CA2D3ED4}" srcOrd="0" destOrd="0" parTransId="{47210050-8F64-4303-B208-5465C16D4189}" sibTransId="{994A230A-FF23-41E9-93C4-F0D9F63C04ED}"/>
    <dgm:cxn modelId="{5F045764-F4AD-4FF8-820E-138C4F488E5B}" type="presOf" srcId="{994A230A-FF23-41E9-93C4-F0D9F63C04ED}" destId="{6DB5B014-CE0A-413C-8BF3-79DA468BAEDF}" srcOrd="1" destOrd="0" presId="urn:microsoft.com/office/officeart/2016/7/layout/RepeatingBendingProcessNew"/>
    <dgm:cxn modelId="{CC218B4B-4B0D-4CB1-8646-D2FAC45E096D}" type="presOf" srcId="{6AAEBFA2-443C-4F86-B1AE-68E5A4218E51}" destId="{8E048CEC-3A14-4180-A8F6-C03060B786FF}" srcOrd="1" destOrd="0" presId="urn:microsoft.com/office/officeart/2016/7/layout/RepeatingBendingProcessNew"/>
    <dgm:cxn modelId="{C273C156-F869-47D6-929C-5EAFF47AF243}" type="presOf" srcId="{6AAEBFA2-443C-4F86-B1AE-68E5A4218E51}" destId="{971A4111-F487-41F5-A1C9-377DCCE20CFF}" srcOrd="0" destOrd="0" presId="urn:microsoft.com/office/officeart/2016/7/layout/RepeatingBendingProcessNew"/>
    <dgm:cxn modelId="{97AE7357-B1AF-4AFA-B5FD-BEDC7EFFBD9F}" type="presOf" srcId="{994A230A-FF23-41E9-93C4-F0D9F63C04ED}" destId="{037E1351-A2DF-47BF-BCAE-F6BB902DD562}" srcOrd="0" destOrd="0" presId="urn:microsoft.com/office/officeart/2016/7/layout/RepeatingBendingProcessNew"/>
    <dgm:cxn modelId="{FB0CF593-AE0F-4148-8BDE-83D9BA79EA64}" type="presOf" srcId="{0987B0E7-2776-47D0-B678-E666C7C0D244}" destId="{BF0A3EF1-E2F9-4396-A92E-0EE52F7C1899}" srcOrd="0" destOrd="0" presId="urn:microsoft.com/office/officeart/2016/7/layout/RepeatingBendingProcessNew"/>
    <dgm:cxn modelId="{FDDB1395-48C1-4B01-A8CA-28EB29981C06}" srcId="{9577FC93-0765-47AC-A320-BC7FB634A197}" destId="{0987B0E7-2776-47D0-B678-E666C7C0D244}" srcOrd="1" destOrd="0" parTransId="{8E811538-F6F5-4DFE-A782-FF850703CC30}" sibTransId="{0739E414-BF7A-4051-B8FA-DD86C5092532}"/>
    <dgm:cxn modelId="{5640B098-EBD4-450E-B92E-7DF06EC0844E}" type="presOf" srcId="{E079EDA7-9C4E-4192-A56B-8C3B958D3CD2}" destId="{05875E30-5FC7-4D1D-9F0E-2BB14B55DB6C}" srcOrd="0" destOrd="0" presId="urn:microsoft.com/office/officeart/2016/7/layout/RepeatingBendingProcessNew"/>
    <dgm:cxn modelId="{310734A0-E529-4055-8F89-84F8CA9B3738}" type="presOf" srcId="{9DE103CC-97DD-476E-9CD4-8AA86FDE9355}" destId="{C40A638C-B4FD-4EBB-BA62-A30342246AF5}" srcOrd="1" destOrd="0" presId="urn:microsoft.com/office/officeart/2016/7/layout/RepeatingBendingProcessNew"/>
    <dgm:cxn modelId="{4346A3AB-B26E-41E1-A7F3-9D1D10978377}" type="presOf" srcId="{5B163AB9-766B-4A53-98A5-8659F491383B}" destId="{329D8315-94E6-49AA-A601-8A023088BBB3}" srcOrd="0" destOrd="0" presId="urn:microsoft.com/office/officeart/2016/7/layout/RepeatingBendingProcessNew"/>
    <dgm:cxn modelId="{BA0BE8AF-7BC9-488F-B104-672B9EA17F63}" srcId="{9577FC93-0765-47AC-A320-BC7FB634A197}" destId="{DBDBE501-B468-4E72-AF74-802D46FC917C}" srcOrd="5" destOrd="0" parTransId="{A0081BB3-813E-4B71-B919-1D0DE9210E9D}" sibTransId="{BFC20893-833A-4A54-A898-FAAD607B55F6}"/>
    <dgm:cxn modelId="{805A72B5-A83C-426B-9393-ED955463D1EB}" type="presOf" srcId="{9577FC93-0765-47AC-A320-BC7FB634A197}" destId="{97C36BBD-FCF1-4B77-8049-E9A649EBB626}" srcOrd="0" destOrd="0" presId="urn:microsoft.com/office/officeart/2016/7/layout/RepeatingBendingProcessNew"/>
    <dgm:cxn modelId="{29B62EB7-A972-43CF-A04B-6BDD73BC9D15}" srcId="{9577FC93-0765-47AC-A320-BC7FB634A197}" destId="{FAD63919-AAA8-4C75-881A-2975E7D73F54}" srcOrd="2" destOrd="0" parTransId="{B9618D4B-3BE1-4866-BACA-7DDB95C6BC41}" sibTransId="{6AAEBFA2-443C-4F86-B1AE-68E5A4218E51}"/>
    <dgm:cxn modelId="{A99E72C8-3463-402A-B409-87BF07CE0721}" type="presOf" srcId="{E8F5B328-2B9D-4781-B416-A2F7CA2D3ED4}" destId="{CA9C12C3-E817-46AF-A25D-0F196ECD3B8E}" srcOrd="0" destOrd="0" presId="urn:microsoft.com/office/officeart/2016/7/layout/RepeatingBendingProcessNew"/>
    <dgm:cxn modelId="{61C9B1E5-B8E5-4BD0-AC3B-ACAD821D502B}" srcId="{9577FC93-0765-47AC-A320-BC7FB634A197}" destId="{68559D4C-23A1-4A3D-9EB0-2CDCD1CBF50C}" srcOrd="4" destOrd="0" parTransId="{39758F91-0A66-4030-AEF5-64BC111124B5}" sibTransId="{9DE103CC-97DD-476E-9CD4-8AA86FDE9355}"/>
    <dgm:cxn modelId="{18F7B6F2-0C5E-48F4-A778-EF8C0F18733C}" type="presOf" srcId="{68559D4C-23A1-4A3D-9EB0-2CDCD1CBF50C}" destId="{EB75970B-EED0-4574-B8C1-56B0CA1E31DC}" srcOrd="0" destOrd="0" presId="urn:microsoft.com/office/officeart/2016/7/layout/RepeatingBendingProcessNew"/>
    <dgm:cxn modelId="{5DA0BAF9-1845-4640-AE34-0DA3889ED130}" srcId="{9577FC93-0765-47AC-A320-BC7FB634A197}" destId="{5B163AB9-766B-4A53-98A5-8659F491383B}" srcOrd="3" destOrd="0" parTransId="{2740ADB6-F379-4CF8-874F-456E17BFF14E}" sibTransId="{E079EDA7-9C4E-4192-A56B-8C3B958D3CD2}"/>
    <dgm:cxn modelId="{F92B02FB-2090-44EC-88AE-C1215F661F3F}" type="presOf" srcId="{0739E414-BF7A-4051-B8FA-DD86C5092532}" destId="{BFE2C412-A0A4-449D-B3CB-8615C3F3E883}" srcOrd="1" destOrd="0" presId="urn:microsoft.com/office/officeart/2016/7/layout/RepeatingBendingProcessNew"/>
    <dgm:cxn modelId="{D31A1397-CE09-4201-9F7A-8109512BF9C4}" type="presParOf" srcId="{97C36BBD-FCF1-4B77-8049-E9A649EBB626}" destId="{CA9C12C3-E817-46AF-A25D-0F196ECD3B8E}" srcOrd="0" destOrd="0" presId="urn:microsoft.com/office/officeart/2016/7/layout/RepeatingBendingProcessNew"/>
    <dgm:cxn modelId="{21B8FCC0-0F28-4D74-9106-461296E0F029}" type="presParOf" srcId="{97C36BBD-FCF1-4B77-8049-E9A649EBB626}" destId="{037E1351-A2DF-47BF-BCAE-F6BB902DD562}" srcOrd="1" destOrd="0" presId="urn:microsoft.com/office/officeart/2016/7/layout/RepeatingBendingProcessNew"/>
    <dgm:cxn modelId="{C1C8979B-4D35-4C12-BF7C-D5AA2A5FC179}" type="presParOf" srcId="{037E1351-A2DF-47BF-BCAE-F6BB902DD562}" destId="{6DB5B014-CE0A-413C-8BF3-79DA468BAEDF}" srcOrd="0" destOrd="0" presId="urn:microsoft.com/office/officeart/2016/7/layout/RepeatingBendingProcessNew"/>
    <dgm:cxn modelId="{8F2106C9-A3D0-428D-87CB-3670E5E8BD97}" type="presParOf" srcId="{97C36BBD-FCF1-4B77-8049-E9A649EBB626}" destId="{BF0A3EF1-E2F9-4396-A92E-0EE52F7C1899}" srcOrd="2" destOrd="0" presId="urn:microsoft.com/office/officeart/2016/7/layout/RepeatingBendingProcessNew"/>
    <dgm:cxn modelId="{8AAAEADB-CF64-4CBC-BBB9-887FCF072ACB}" type="presParOf" srcId="{97C36BBD-FCF1-4B77-8049-E9A649EBB626}" destId="{F137175E-723B-439C-A2D3-D18113C0A4D6}" srcOrd="3" destOrd="0" presId="urn:microsoft.com/office/officeart/2016/7/layout/RepeatingBendingProcessNew"/>
    <dgm:cxn modelId="{EFCD0BB9-A007-480C-97D1-608578828E6B}" type="presParOf" srcId="{F137175E-723B-439C-A2D3-D18113C0A4D6}" destId="{BFE2C412-A0A4-449D-B3CB-8615C3F3E883}" srcOrd="0" destOrd="0" presId="urn:microsoft.com/office/officeart/2016/7/layout/RepeatingBendingProcessNew"/>
    <dgm:cxn modelId="{EFF2140E-1441-418D-9964-A48CF0684C78}" type="presParOf" srcId="{97C36BBD-FCF1-4B77-8049-E9A649EBB626}" destId="{D8FBEBD5-4706-43D2-9C51-F022EA78684B}" srcOrd="4" destOrd="0" presId="urn:microsoft.com/office/officeart/2016/7/layout/RepeatingBendingProcessNew"/>
    <dgm:cxn modelId="{7659A74F-AB0E-4D83-992E-FB9682952DFD}" type="presParOf" srcId="{97C36BBD-FCF1-4B77-8049-E9A649EBB626}" destId="{971A4111-F487-41F5-A1C9-377DCCE20CFF}" srcOrd="5" destOrd="0" presId="urn:microsoft.com/office/officeart/2016/7/layout/RepeatingBendingProcessNew"/>
    <dgm:cxn modelId="{271DF1BC-7812-4DB8-B01C-437943490A4F}" type="presParOf" srcId="{971A4111-F487-41F5-A1C9-377DCCE20CFF}" destId="{8E048CEC-3A14-4180-A8F6-C03060B786FF}" srcOrd="0" destOrd="0" presId="urn:microsoft.com/office/officeart/2016/7/layout/RepeatingBendingProcessNew"/>
    <dgm:cxn modelId="{21C18635-98D1-475C-8F43-D5F66D5CFADB}" type="presParOf" srcId="{97C36BBD-FCF1-4B77-8049-E9A649EBB626}" destId="{329D8315-94E6-49AA-A601-8A023088BBB3}" srcOrd="6" destOrd="0" presId="urn:microsoft.com/office/officeart/2016/7/layout/RepeatingBendingProcessNew"/>
    <dgm:cxn modelId="{A186A333-4AFC-481A-BCCF-FDE8C03C0EFB}" type="presParOf" srcId="{97C36BBD-FCF1-4B77-8049-E9A649EBB626}" destId="{05875E30-5FC7-4D1D-9F0E-2BB14B55DB6C}" srcOrd="7" destOrd="0" presId="urn:microsoft.com/office/officeart/2016/7/layout/RepeatingBendingProcessNew"/>
    <dgm:cxn modelId="{68ECE3E8-9BEF-40BD-8919-7B5E120F8736}" type="presParOf" srcId="{05875E30-5FC7-4D1D-9F0E-2BB14B55DB6C}" destId="{CB2558FE-A648-4AD1-B1BC-9F76552F8BAC}" srcOrd="0" destOrd="0" presId="urn:microsoft.com/office/officeart/2016/7/layout/RepeatingBendingProcessNew"/>
    <dgm:cxn modelId="{21C63EA0-2E74-4978-9A1D-A679A4A0DC05}" type="presParOf" srcId="{97C36BBD-FCF1-4B77-8049-E9A649EBB626}" destId="{EB75970B-EED0-4574-B8C1-56B0CA1E31DC}" srcOrd="8" destOrd="0" presId="urn:microsoft.com/office/officeart/2016/7/layout/RepeatingBendingProcessNew"/>
    <dgm:cxn modelId="{825F24C5-CF5A-4FB7-97DC-EBFB2A0BFE2B}" type="presParOf" srcId="{97C36BBD-FCF1-4B77-8049-E9A649EBB626}" destId="{07614DFB-55C6-447F-8363-9EF43841D24F}" srcOrd="9" destOrd="0" presId="urn:microsoft.com/office/officeart/2016/7/layout/RepeatingBendingProcessNew"/>
    <dgm:cxn modelId="{33ED3AAA-457D-43E0-92CC-356A3B7B5D2E}" type="presParOf" srcId="{07614DFB-55C6-447F-8363-9EF43841D24F}" destId="{C40A638C-B4FD-4EBB-BA62-A30342246AF5}" srcOrd="0" destOrd="0" presId="urn:microsoft.com/office/officeart/2016/7/layout/RepeatingBendingProcessNew"/>
    <dgm:cxn modelId="{DFF846C0-882A-4A09-945A-E197D953A2C4}" type="presParOf" srcId="{97C36BBD-FCF1-4B77-8049-E9A649EBB626}" destId="{9B8FB309-2583-4784-809F-6C02EC13FCCE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169CA5-E6C5-4D8B-A8EB-9E929695E91B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70362EF-4201-48DF-8AD7-DB13687DC97E}">
      <dgm:prSet/>
      <dgm:spPr/>
      <dgm:t>
        <a:bodyPr/>
        <a:lstStyle/>
        <a:p>
          <a:r>
            <a:rPr lang="en-US" b="1" dirty="0"/>
            <a:t>A few elements in the community have continued to spread wrong information about UBCA .</a:t>
          </a:r>
          <a:endParaRPr lang="en-US" dirty="0"/>
        </a:p>
      </dgm:t>
    </dgm:pt>
    <dgm:pt modelId="{7E66EF5B-9923-4B19-BC4E-94AFE5FB81C6}" type="parTrans" cxnId="{7F6D40AA-B74E-4879-B611-570C5CDFB78E}">
      <dgm:prSet/>
      <dgm:spPr/>
      <dgm:t>
        <a:bodyPr/>
        <a:lstStyle/>
        <a:p>
          <a:endParaRPr lang="en-US"/>
        </a:p>
      </dgm:t>
    </dgm:pt>
    <dgm:pt modelId="{C4626564-CE81-4BAA-9E97-17F752559EA1}" type="sibTrans" cxnId="{7F6D40AA-B74E-4879-B611-570C5CDFB78E}">
      <dgm:prSet/>
      <dgm:spPr/>
      <dgm:t>
        <a:bodyPr/>
        <a:lstStyle/>
        <a:p>
          <a:endParaRPr lang="en-US"/>
        </a:p>
      </dgm:t>
    </dgm:pt>
    <dgm:pt modelId="{8B8B298A-039A-4ED3-88CB-240B6F48BD02}">
      <dgm:prSet/>
      <dgm:spPr/>
      <dgm:t>
        <a:bodyPr/>
        <a:lstStyle/>
        <a:p>
          <a:r>
            <a:rPr lang="en-US" b="1" dirty="0"/>
            <a:t>Their motive is NEVER known. </a:t>
          </a:r>
          <a:endParaRPr lang="en-US" dirty="0"/>
        </a:p>
      </dgm:t>
    </dgm:pt>
    <dgm:pt modelId="{C504F2FE-C99D-43F5-B095-9224D692F8B0}" type="parTrans" cxnId="{943C60EE-7FBC-493C-83FE-6EA902C3724C}">
      <dgm:prSet/>
      <dgm:spPr/>
      <dgm:t>
        <a:bodyPr/>
        <a:lstStyle/>
        <a:p>
          <a:endParaRPr lang="en-US"/>
        </a:p>
      </dgm:t>
    </dgm:pt>
    <dgm:pt modelId="{99AB2D3A-924A-46FD-A50A-A9FF73A75062}" type="sibTrans" cxnId="{943C60EE-7FBC-493C-83FE-6EA902C3724C}">
      <dgm:prSet/>
      <dgm:spPr/>
      <dgm:t>
        <a:bodyPr/>
        <a:lstStyle/>
        <a:p>
          <a:endParaRPr lang="en-US"/>
        </a:p>
      </dgm:t>
    </dgm:pt>
    <dgm:pt modelId="{775972FB-6B48-4C3D-8A61-CD5E53C807AF}">
      <dgm:prSet/>
      <dgm:spPr/>
      <dgm:t>
        <a:bodyPr/>
        <a:lstStyle/>
        <a:p>
          <a:r>
            <a:rPr lang="en-US" b="1" dirty="0"/>
            <a:t>At the beginning of the year there were Audios making rounds  on social media about the chairman , the Executive together with the  COVID Emergency task force .</a:t>
          </a:r>
          <a:endParaRPr lang="en-US" dirty="0"/>
        </a:p>
      </dgm:t>
    </dgm:pt>
    <dgm:pt modelId="{92B5B404-06E5-4443-9E77-6DE283131A91}" type="parTrans" cxnId="{8AADF690-39E2-4E93-8163-B99518883E6E}">
      <dgm:prSet/>
      <dgm:spPr/>
      <dgm:t>
        <a:bodyPr/>
        <a:lstStyle/>
        <a:p>
          <a:endParaRPr lang="en-US"/>
        </a:p>
      </dgm:t>
    </dgm:pt>
    <dgm:pt modelId="{E5FC0090-AE45-4413-88B5-19FD6FC8945C}" type="sibTrans" cxnId="{8AADF690-39E2-4E93-8163-B99518883E6E}">
      <dgm:prSet/>
      <dgm:spPr/>
      <dgm:t>
        <a:bodyPr/>
        <a:lstStyle/>
        <a:p>
          <a:endParaRPr lang="en-US"/>
        </a:p>
      </dgm:t>
    </dgm:pt>
    <dgm:pt modelId="{56E34989-8A1D-4436-AB70-D9F115C7E807}">
      <dgm:prSet/>
      <dgm:spPr/>
      <dgm:t>
        <a:bodyPr/>
        <a:lstStyle/>
        <a:p>
          <a:r>
            <a:rPr lang="en-US" b="1" dirty="0"/>
            <a:t>This created some confusion in our community.</a:t>
          </a:r>
          <a:endParaRPr lang="en-US" dirty="0"/>
        </a:p>
      </dgm:t>
    </dgm:pt>
    <dgm:pt modelId="{E0032959-BB8D-43DD-A927-32DA543548A2}" type="parTrans" cxnId="{E39CD076-AABF-465A-B4DC-79C90607B60D}">
      <dgm:prSet/>
      <dgm:spPr/>
      <dgm:t>
        <a:bodyPr/>
        <a:lstStyle/>
        <a:p>
          <a:endParaRPr lang="en-US"/>
        </a:p>
      </dgm:t>
    </dgm:pt>
    <dgm:pt modelId="{F1E3B489-1830-4544-9277-385DBE4543CB}" type="sibTrans" cxnId="{E39CD076-AABF-465A-B4DC-79C90607B60D}">
      <dgm:prSet/>
      <dgm:spPr/>
      <dgm:t>
        <a:bodyPr/>
        <a:lstStyle/>
        <a:p>
          <a:endParaRPr lang="en-US"/>
        </a:p>
      </dgm:t>
    </dgm:pt>
    <dgm:pt modelId="{A1576DDE-B060-4BA2-ACB1-CFFE0225FF92}">
      <dgm:prSet/>
      <dgm:spPr/>
      <dgm:t>
        <a:bodyPr/>
        <a:lstStyle/>
        <a:p>
          <a:r>
            <a:rPr lang="en-US" b="1" dirty="0"/>
            <a:t>This impacted the progress of the Association.</a:t>
          </a:r>
          <a:endParaRPr lang="en-US" dirty="0"/>
        </a:p>
      </dgm:t>
    </dgm:pt>
    <dgm:pt modelId="{297BBB12-80A5-4AD0-87E9-9767A31580D4}" type="parTrans" cxnId="{4E55C71A-DE86-4D9C-8371-9A576259A48D}">
      <dgm:prSet/>
      <dgm:spPr/>
      <dgm:t>
        <a:bodyPr/>
        <a:lstStyle/>
        <a:p>
          <a:endParaRPr lang="en-US"/>
        </a:p>
      </dgm:t>
    </dgm:pt>
    <dgm:pt modelId="{95692A55-1B55-4BF2-B4EB-2997322536E4}" type="sibTrans" cxnId="{4E55C71A-DE86-4D9C-8371-9A576259A48D}">
      <dgm:prSet/>
      <dgm:spPr/>
      <dgm:t>
        <a:bodyPr/>
        <a:lstStyle/>
        <a:p>
          <a:endParaRPr lang="en-US"/>
        </a:p>
      </dgm:t>
    </dgm:pt>
    <dgm:pt modelId="{EDFB7F58-7DD1-4520-B2D5-EE07023B44B9}">
      <dgm:prSet/>
      <dgm:spPr/>
      <dgm:t>
        <a:bodyPr/>
        <a:lstStyle/>
        <a:p>
          <a:r>
            <a:rPr lang="en-US" b="1" dirty="0"/>
            <a:t>Many Community Members  won't  subscribe  to the Association  but need the help</a:t>
          </a:r>
          <a:r>
            <a:rPr lang="en-US" dirty="0"/>
            <a:t>.</a:t>
          </a:r>
        </a:p>
      </dgm:t>
    </dgm:pt>
    <dgm:pt modelId="{B5851561-886E-4E7A-B6CC-3C043716887E}" type="parTrans" cxnId="{EBD74469-5BEA-4BA4-8EDA-8E76AC422EB4}">
      <dgm:prSet/>
      <dgm:spPr/>
      <dgm:t>
        <a:bodyPr/>
        <a:lstStyle/>
        <a:p>
          <a:endParaRPr lang="en-US"/>
        </a:p>
      </dgm:t>
    </dgm:pt>
    <dgm:pt modelId="{A5F7A204-6F2C-417C-B107-42990E72CF73}" type="sibTrans" cxnId="{EBD74469-5BEA-4BA4-8EDA-8E76AC422EB4}">
      <dgm:prSet/>
      <dgm:spPr/>
      <dgm:t>
        <a:bodyPr/>
        <a:lstStyle/>
        <a:p>
          <a:endParaRPr lang="en-US"/>
        </a:p>
      </dgm:t>
    </dgm:pt>
    <dgm:pt modelId="{35F00864-61C8-4CA5-BA9B-C0299DFCA1BA}" type="pres">
      <dgm:prSet presAssocID="{78169CA5-E6C5-4D8B-A8EB-9E929695E91B}" presName="diagram" presStyleCnt="0">
        <dgm:presLayoutVars>
          <dgm:dir/>
          <dgm:resizeHandles val="exact"/>
        </dgm:presLayoutVars>
      </dgm:prSet>
      <dgm:spPr/>
    </dgm:pt>
    <dgm:pt modelId="{9D80BCAF-5F98-4765-B742-E2850E4DB5E6}" type="pres">
      <dgm:prSet presAssocID="{E70362EF-4201-48DF-8AD7-DB13687DC97E}" presName="node" presStyleLbl="node1" presStyleIdx="0" presStyleCnt="6" custScaleY="165272">
        <dgm:presLayoutVars>
          <dgm:bulletEnabled val="1"/>
        </dgm:presLayoutVars>
      </dgm:prSet>
      <dgm:spPr/>
    </dgm:pt>
    <dgm:pt modelId="{CBC3648B-5E4D-4399-B200-FAD502147E31}" type="pres">
      <dgm:prSet presAssocID="{C4626564-CE81-4BAA-9E97-17F752559EA1}" presName="sibTrans" presStyleLbl="sibTrans2D1" presStyleIdx="0" presStyleCnt="5"/>
      <dgm:spPr/>
    </dgm:pt>
    <dgm:pt modelId="{0A2D78B3-5B66-4530-BC9F-B94FC1D763F1}" type="pres">
      <dgm:prSet presAssocID="{C4626564-CE81-4BAA-9E97-17F752559EA1}" presName="connectorText" presStyleLbl="sibTrans2D1" presStyleIdx="0" presStyleCnt="5"/>
      <dgm:spPr/>
    </dgm:pt>
    <dgm:pt modelId="{D2CCC7D5-1D6F-4052-BB79-10B4649E0321}" type="pres">
      <dgm:prSet presAssocID="{8B8B298A-039A-4ED3-88CB-240B6F48BD02}" presName="node" presStyleLbl="node1" presStyleIdx="1" presStyleCnt="6" custScaleY="171091">
        <dgm:presLayoutVars>
          <dgm:bulletEnabled val="1"/>
        </dgm:presLayoutVars>
      </dgm:prSet>
      <dgm:spPr/>
    </dgm:pt>
    <dgm:pt modelId="{0C19D52E-B125-4D4C-8900-5498728CB0C0}" type="pres">
      <dgm:prSet presAssocID="{99AB2D3A-924A-46FD-A50A-A9FF73A75062}" presName="sibTrans" presStyleLbl="sibTrans2D1" presStyleIdx="1" presStyleCnt="5"/>
      <dgm:spPr/>
    </dgm:pt>
    <dgm:pt modelId="{50C1FC3D-CEDA-446C-8EB1-929793D50E39}" type="pres">
      <dgm:prSet presAssocID="{99AB2D3A-924A-46FD-A50A-A9FF73A75062}" presName="connectorText" presStyleLbl="sibTrans2D1" presStyleIdx="1" presStyleCnt="5"/>
      <dgm:spPr/>
    </dgm:pt>
    <dgm:pt modelId="{8F6375E5-715D-4E32-A770-B2A4771AA105}" type="pres">
      <dgm:prSet presAssocID="{775972FB-6B48-4C3D-8A61-CD5E53C807AF}" presName="node" presStyleLbl="node1" presStyleIdx="2" presStyleCnt="6" custScaleY="172872">
        <dgm:presLayoutVars>
          <dgm:bulletEnabled val="1"/>
        </dgm:presLayoutVars>
      </dgm:prSet>
      <dgm:spPr/>
    </dgm:pt>
    <dgm:pt modelId="{860D2921-7A10-4CD2-A926-255D0B95BB3C}" type="pres">
      <dgm:prSet presAssocID="{E5FC0090-AE45-4413-88B5-19FD6FC8945C}" presName="sibTrans" presStyleLbl="sibTrans2D1" presStyleIdx="2" presStyleCnt="5"/>
      <dgm:spPr/>
    </dgm:pt>
    <dgm:pt modelId="{24B7795D-7A76-4675-9E01-53CCFE25BD79}" type="pres">
      <dgm:prSet presAssocID="{E5FC0090-AE45-4413-88B5-19FD6FC8945C}" presName="connectorText" presStyleLbl="sibTrans2D1" presStyleIdx="2" presStyleCnt="5"/>
      <dgm:spPr/>
    </dgm:pt>
    <dgm:pt modelId="{4EF58C56-0402-4423-BD1C-E4CF26300F46}" type="pres">
      <dgm:prSet presAssocID="{56E34989-8A1D-4436-AB70-D9F115C7E807}" presName="node" presStyleLbl="node1" presStyleIdx="3" presStyleCnt="6" custScaleY="146178">
        <dgm:presLayoutVars>
          <dgm:bulletEnabled val="1"/>
        </dgm:presLayoutVars>
      </dgm:prSet>
      <dgm:spPr/>
    </dgm:pt>
    <dgm:pt modelId="{CBF7F892-C9F1-4F85-A50C-BC5075122D07}" type="pres">
      <dgm:prSet presAssocID="{F1E3B489-1830-4544-9277-385DBE4543CB}" presName="sibTrans" presStyleLbl="sibTrans2D1" presStyleIdx="3" presStyleCnt="5"/>
      <dgm:spPr/>
    </dgm:pt>
    <dgm:pt modelId="{AB7E2829-CBC4-4E29-A7B2-BF6EB348059D}" type="pres">
      <dgm:prSet presAssocID="{F1E3B489-1830-4544-9277-385DBE4543CB}" presName="connectorText" presStyleLbl="sibTrans2D1" presStyleIdx="3" presStyleCnt="5"/>
      <dgm:spPr/>
    </dgm:pt>
    <dgm:pt modelId="{80A47631-336D-4445-87F4-5B227BC60CC9}" type="pres">
      <dgm:prSet presAssocID="{A1576DDE-B060-4BA2-ACB1-CFFE0225FF92}" presName="node" presStyleLbl="node1" presStyleIdx="4" presStyleCnt="6" custScaleY="137922">
        <dgm:presLayoutVars>
          <dgm:bulletEnabled val="1"/>
        </dgm:presLayoutVars>
      </dgm:prSet>
      <dgm:spPr/>
    </dgm:pt>
    <dgm:pt modelId="{67D1B518-EA0B-4098-AB64-AA098565F1E7}" type="pres">
      <dgm:prSet presAssocID="{95692A55-1B55-4BF2-B4EB-2997322536E4}" presName="sibTrans" presStyleLbl="sibTrans2D1" presStyleIdx="4" presStyleCnt="5"/>
      <dgm:spPr/>
    </dgm:pt>
    <dgm:pt modelId="{17B30859-B887-40CA-B249-21E5FF2EC22C}" type="pres">
      <dgm:prSet presAssocID="{95692A55-1B55-4BF2-B4EB-2997322536E4}" presName="connectorText" presStyleLbl="sibTrans2D1" presStyleIdx="4" presStyleCnt="5"/>
      <dgm:spPr/>
    </dgm:pt>
    <dgm:pt modelId="{4169A392-7B96-491A-8124-BBA5CB93C4D5}" type="pres">
      <dgm:prSet presAssocID="{EDFB7F58-7DD1-4520-B2D5-EE07023B44B9}" presName="node" presStyleLbl="node1" presStyleIdx="5" presStyleCnt="6" custScaleY="136857">
        <dgm:presLayoutVars>
          <dgm:bulletEnabled val="1"/>
        </dgm:presLayoutVars>
      </dgm:prSet>
      <dgm:spPr/>
    </dgm:pt>
  </dgm:ptLst>
  <dgm:cxnLst>
    <dgm:cxn modelId="{FAD75D12-50E1-40EF-A9AF-C509ACA3A487}" type="presOf" srcId="{F1E3B489-1830-4544-9277-385DBE4543CB}" destId="{CBF7F892-C9F1-4F85-A50C-BC5075122D07}" srcOrd="0" destOrd="0" presId="urn:microsoft.com/office/officeart/2005/8/layout/process5"/>
    <dgm:cxn modelId="{44C65F1A-431A-4B2C-BE04-C60933E787EC}" type="presOf" srcId="{E5FC0090-AE45-4413-88B5-19FD6FC8945C}" destId="{860D2921-7A10-4CD2-A926-255D0B95BB3C}" srcOrd="0" destOrd="0" presId="urn:microsoft.com/office/officeart/2005/8/layout/process5"/>
    <dgm:cxn modelId="{4E55C71A-DE86-4D9C-8371-9A576259A48D}" srcId="{78169CA5-E6C5-4D8B-A8EB-9E929695E91B}" destId="{A1576DDE-B060-4BA2-ACB1-CFFE0225FF92}" srcOrd="4" destOrd="0" parTransId="{297BBB12-80A5-4AD0-87E9-9767A31580D4}" sibTransId="{95692A55-1B55-4BF2-B4EB-2997322536E4}"/>
    <dgm:cxn modelId="{1137C435-08E6-4E2C-BE47-40A419146FBD}" type="presOf" srcId="{E70362EF-4201-48DF-8AD7-DB13687DC97E}" destId="{9D80BCAF-5F98-4765-B742-E2850E4DB5E6}" srcOrd="0" destOrd="0" presId="urn:microsoft.com/office/officeart/2005/8/layout/process5"/>
    <dgm:cxn modelId="{889B263F-F0A2-45B2-B962-7CEC2A8D1171}" type="presOf" srcId="{99AB2D3A-924A-46FD-A50A-A9FF73A75062}" destId="{50C1FC3D-CEDA-446C-8EB1-929793D50E39}" srcOrd="1" destOrd="0" presId="urn:microsoft.com/office/officeart/2005/8/layout/process5"/>
    <dgm:cxn modelId="{A92A1A67-FB4D-4ED9-B966-4112C15D6EA8}" type="presOf" srcId="{95692A55-1B55-4BF2-B4EB-2997322536E4}" destId="{17B30859-B887-40CA-B249-21E5FF2EC22C}" srcOrd="1" destOrd="0" presId="urn:microsoft.com/office/officeart/2005/8/layout/process5"/>
    <dgm:cxn modelId="{EBD74469-5BEA-4BA4-8EDA-8E76AC422EB4}" srcId="{78169CA5-E6C5-4D8B-A8EB-9E929695E91B}" destId="{EDFB7F58-7DD1-4520-B2D5-EE07023B44B9}" srcOrd="5" destOrd="0" parTransId="{B5851561-886E-4E7A-B6CC-3C043716887E}" sibTransId="{A5F7A204-6F2C-417C-B107-42990E72CF73}"/>
    <dgm:cxn modelId="{EA41E549-CA0E-45BB-A082-09FCAEA25305}" type="presOf" srcId="{F1E3B489-1830-4544-9277-385DBE4543CB}" destId="{AB7E2829-CBC4-4E29-A7B2-BF6EB348059D}" srcOrd="1" destOrd="0" presId="urn:microsoft.com/office/officeart/2005/8/layout/process5"/>
    <dgm:cxn modelId="{6FC34D71-6B28-4705-8685-3EDF5892300E}" type="presOf" srcId="{56E34989-8A1D-4436-AB70-D9F115C7E807}" destId="{4EF58C56-0402-4423-BD1C-E4CF26300F46}" srcOrd="0" destOrd="0" presId="urn:microsoft.com/office/officeart/2005/8/layout/process5"/>
    <dgm:cxn modelId="{E39CD076-AABF-465A-B4DC-79C90607B60D}" srcId="{78169CA5-E6C5-4D8B-A8EB-9E929695E91B}" destId="{56E34989-8A1D-4436-AB70-D9F115C7E807}" srcOrd="3" destOrd="0" parTransId="{E0032959-BB8D-43DD-A927-32DA543548A2}" sibTransId="{F1E3B489-1830-4544-9277-385DBE4543CB}"/>
    <dgm:cxn modelId="{9B2B2681-9994-418C-AA76-E1874BEC11D1}" type="presOf" srcId="{C4626564-CE81-4BAA-9E97-17F752559EA1}" destId="{0A2D78B3-5B66-4530-BC9F-B94FC1D763F1}" srcOrd="1" destOrd="0" presId="urn:microsoft.com/office/officeart/2005/8/layout/process5"/>
    <dgm:cxn modelId="{8AADF690-39E2-4E93-8163-B99518883E6E}" srcId="{78169CA5-E6C5-4D8B-A8EB-9E929695E91B}" destId="{775972FB-6B48-4C3D-8A61-CD5E53C807AF}" srcOrd="2" destOrd="0" parTransId="{92B5B404-06E5-4443-9E77-6DE283131A91}" sibTransId="{E5FC0090-AE45-4413-88B5-19FD6FC8945C}"/>
    <dgm:cxn modelId="{7F6D40AA-B74E-4879-B611-570C5CDFB78E}" srcId="{78169CA5-E6C5-4D8B-A8EB-9E929695E91B}" destId="{E70362EF-4201-48DF-8AD7-DB13687DC97E}" srcOrd="0" destOrd="0" parTransId="{7E66EF5B-9923-4B19-BC4E-94AFE5FB81C6}" sibTransId="{C4626564-CE81-4BAA-9E97-17F752559EA1}"/>
    <dgm:cxn modelId="{F9288AAC-A720-4D55-A49D-5AEB710F04F7}" type="presOf" srcId="{775972FB-6B48-4C3D-8A61-CD5E53C807AF}" destId="{8F6375E5-715D-4E32-A770-B2A4771AA105}" srcOrd="0" destOrd="0" presId="urn:microsoft.com/office/officeart/2005/8/layout/process5"/>
    <dgm:cxn modelId="{69224CB2-750B-4671-BBB5-B75A8CECB41D}" type="presOf" srcId="{E5FC0090-AE45-4413-88B5-19FD6FC8945C}" destId="{24B7795D-7A76-4675-9E01-53CCFE25BD79}" srcOrd="1" destOrd="0" presId="urn:microsoft.com/office/officeart/2005/8/layout/process5"/>
    <dgm:cxn modelId="{E48F89B8-395C-414E-BAAD-98BE34F1DE24}" type="presOf" srcId="{99AB2D3A-924A-46FD-A50A-A9FF73A75062}" destId="{0C19D52E-B125-4D4C-8900-5498728CB0C0}" srcOrd="0" destOrd="0" presId="urn:microsoft.com/office/officeart/2005/8/layout/process5"/>
    <dgm:cxn modelId="{A9A25AE1-F046-4DEA-B1D3-0CEF87AD28E3}" type="presOf" srcId="{A1576DDE-B060-4BA2-ACB1-CFFE0225FF92}" destId="{80A47631-336D-4445-87F4-5B227BC60CC9}" srcOrd="0" destOrd="0" presId="urn:microsoft.com/office/officeart/2005/8/layout/process5"/>
    <dgm:cxn modelId="{9EBD98E4-D2D5-441E-815C-BF2696794656}" type="presOf" srcId="{C4626564-CE81-4BAA-9E97-17F752559EA1}" destId="{CBC3648B-5E4D-4399-B200-FAD502147E31}" srcOrd="0" destOrd="0" presId="urn:microsoft.com/office/officeart/2005/8/layout/process5"/>
    <dgm:cxn modelId="{1D33A9ED-3520-426B-89F5-7375B0B6E46A}" type="presOf" srcId="{8B8B298A-039A-4ED3-88CB-240B6F48BD02}" destId="{D2CCC7D5-1D6F-4052-BB79-10B4649E0321}" srcOrd="0" destOrd="0" presId="urn:microsoft.com/office/officeart/2005/8/layout/process5"/>
    <dgm:cxn modelId="{943C60EE-7FBC-493C-83FE-6EA902C3724C}" srcId="{78169CA5-E6C5-4D8B-A8EB-9E929695E91B}" destId="{8B8B298A-039A-4ED3-88CB-240B6F48BD02}" srcOrd="1" destOrd="0" parTransId="{C504F2FE-C99D-43F5-B095-9224D692F8B0}" sibTransId="{99AB2D3A-924A-46FD-A50A-A9FF73A75062}"/>
    <dgm:cxn modelId="{EDEBA5F4-FA35-467B-B7FD-E892BFE64DA7}" type="presOf" srcId="{95692A55-1B55-4BF2-B4EB-2997322536E4}" destId="{67D1B518-EA0B-4098-AB64-AA098565F1E7}" srcOrd="0" destOrd="0" presId="urn:microsoft.com/office/officeart/2005/8/layout/process5"/>
    <dgm:cxn modelId="{2F875AF6-B538-405A-AABD-8D8DD29A3B3A}" type="presOf" srcId="{78169CA5-E6C5-4D8B-A8EB-9E929695E91B}" destId="{35F00864-61C8-4CA5-BA9B-C0299DFCA1BA}" srcOrd="0" destOrd="0" presId="urn:microsoft.com/office/officeart/2005/8/layout/process5"/>
    <dgm:cxn modelId="{F79992FF-4A11-48ED-813A-1D49E0847C4B}" type="presOf" srcId="{EDFB7F58-7DD1-4520-B2D5-EE07023B44B9}" destId="{4169A392-7B96-491A-8124-BBA5CB93C4D5}" srcOrd="0" destOrd="0" presId="urn:microsoft.com/office/officeart/2005/8/layout/process5"/>
    <dgm:cxn modelId="{A24871DB-58B6-40A2-A94B-F3F6EC3EBA83}" type="presParOf" srcId="{35F00864-61C8-4CA5-BA9B-C0299DFCA1BA}" destId="{9D80BCAF-5F98-4765-B742-E2850E4DB5E6}" srcOrd="0" destOrd="0" presId="urn:microsoft.com/office/officeart/2005/8/layout/process5"/>
    <dgm:cxn modelId="{168BF44E-116F-45A9-963C-DCAB922AF2BB}" type="presParOf" srcId="{35F00864-61C8-4CA5-BA9B-C0299DFCA1BA}" destId="{CBC3648B-5E4D-4399-B200-FAD502147E31}" srcOrd="1" destOrd="0" presId="urn:microsoft.com/office/officeart/2005/8/layout/process5"/>
    <dgm:cxn modelId="{7B7D54DB-0EB6-4B74-9828-071A0344FC68}" type="presParOf" srcId="{CBC3648B-5E4D-4399-B200-FAD502147E31}" destId="{0A2D78B3-5B66-4530-BC9F-B94FC1D763F1}" srcOrd="0" destOrd="0" presId="urn:microsoft.com/office/officeart/2005/8/layout/process5"/>
    <dgm:cxn modelId="{AC88A493-51A6-4ADB-8660-31F520406384}" type="presParOf" srcId="{35F00864-61C8-4CA5-BA9B-C0299DFCA1BA}" destId="{D2CCC7D5-1D6F-4052-BB79-10B4649E0321}" srcOrd="2" destOrd="0" presId="urn:microsoft.com/office/officeart/2005/8/layout/process5"/>
    <dgm:cxn modelId="{CA9D0FE3-FB19-4843-86E3-3E976D6A0187}" type="presParOf" srcId="{35F00864-61C8-4CA5-BA9B-C0299DFCA1BA}" destId="{0C19D52E-B125-4D4C-8900-5498728CB0C0}" srcOrd="3" destOrd="0" presId="urn:microsoft.com/office/officeart/2005/8/layout/process5"/>
    <dgm:cxn modelId="{97753CF3-395C-4EDB-A2A4-613FFFAEF016}" type="presParOf" srcId="{0C19D52E-B125-4D4C-8900-5498728CB0C0}" destId="{50C1FC3D-CEDA-446C-8EB1-929793D50E39}" srcOrd="0" destOrd="0" presId="urn:microsoft.com/office/officeart/2005/8/layout/process5"/>
    <dgm:cxn modelId="{CBD34747-5356-4AC5-8AD5-D5B5AE1EF3C8}" type="presParOf" srcId="{35F00864-61C8-4CA5-BA9B-C0299DFCA1BA}" destId="{8F6375E5-715D-4E32-A770-B2A4771AA105}" srcOrd="4" destOrd="0" presId="urn:microsoft.com/office/officeart/2005/8/layout/process5"/>
    <dgm:cxn modelId="{D8E24443-82EA-464B-AC12-F4BBCC23CF5F}" type="presParOf" srcId="{35F00864-61C8-4CA5-BA9B-C0299DFCA1BA}" destId="{860D2921-7A10-4CD2-A926-255D0B95BB3C}" srcOrd="5" destOrd="0" presId="urn:microsoft.com/office/officeart/2005/8/layout/process5"/>
    <dgm:cxn modelId="{9AC54BEA-D44E-4948-A202-88633A965FFF}" type="presParOf" srcId="{860D2921-7A10-4CD2-A926-255D0B95BB3C}" destId="{24B7795D-7A76-4675-9E01-53CCFE25BD79}" srcOrd="0" destOrd="0" presId="urn:microsoft.com/office/officeart/2005/8/layout/process5"/>
    <dgm:cxn modelId="{CDF25DEA-8357-4517-9B9D-197A566CE60B}" type="presParOf" srcId="{35F00864-61C8-4CA5-BA9B-C0299DFCA1BA}" destId="{4EF58C56-0402-4423-BD1C-E4CF26300F46}" srcOrd="6" destOrd="0" presId="urn:microsoft.com/office/officeart/2005/8/layout/process5"/>
    <dgm:cxn modelId="{E44BC102-9295-4A41-B0F5-064D418C391B}" type="presParOf" srcId="{35F00864-61C8-4CA5-BA9B-C0299DFCA1BA}" destId="{CBF7F892-C9F1-4F85-A50C-BC5075122D07}" srcOrd="7" destOrd="0" presId="urn:microsoft.com/office/officeart/2005/8/layout/process5"/>
    <dgm:cxn modelId="{DF23A9E9-89C6-4529-8C68-0C8B2E48031E}" type="presParOf" srcId="{CBF7F892-C9F1-4F85-A50C-BC5075122D07}" destId="{AB7E2829-CBC4-4E29-A7B2-BF6EB348059D}" srcOrd="0" destOrd="0" presId="urn:microsoft.com/office/officeart/2005/8/layout/process5"/>
    <dgm:cxn modelId="{5927AF3C-6EFA-48F7-B5C5-03BFA11F1BF0}" type="presParOf" srcId="{35F00864-61C8-4CA5-BA9B-C0299DFCA1BA}" destId="{80A47631-336D-4445-87F4-5B227BC60CC9}" srcOrd="8" destOrd="0" presId="urn:microsoft.com/office/officeart/2005/8/layout/process5"/>
    <dgm:cxn modelId="{0FFDC4BB-24BD-46E2-B667-F209B96C448E}" type="presParOf" srcId="{35F00864-61C8-4CA5-BA9B-C0299DFCA1BA}" destId="{67D1B518-EA0B-4098-AB64-AA098565F1E7}" srcOrd="9" destOrd="0" presId="urn:microsoft.com/office/officeart/2005/8/layout/process5"/>
    <dgm:cxn modelId="{868CE7C2-1E44-4C20-BE8C-ADAE1794A908}" type="presParOf" srcId="{67D1B518-EA0B-4098-AB64-AA098565F1E7}" destId="{17B30859-B887-40CA-B249-21E5FF2EC22C}" srcOrd="0" destOrd="0" presId="urn:microsoft.com/office/officeart/2005/8/layout/process5"/>
    <dgm:cxn modelId="{69DC9DE7-FB72-4775-8E68-D5A230C71812}" type="presParOf" srcId="{35F00864-61C8-4CA5-BA9B-C0299DFCA1BA}" destId="{4169A392-7B96-491A-8124-BBA5CB93C4D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1E0958-3578-4246-94FC-526976B00126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A457198-6641-4691-A53F-D7A043BD3A2D}">
      <dgm:prSet custT="1"/>
      <dgm:spPr/>
      <dgm:t>
        <a:bodyPr/>
        <a:lstStyle/>
        <a:p>
          <a:r>
            <a:rPr lang="en-US" sz="2000" b="1" dirty="0">
              <a:latin typeface="Bookman Old Style" panose="02050604050505020204" pitchFamily="18" charset="0"/>
            </a:rPr>
            <a:t>Encourage all Ugandans in Massachusetts to be fully registered members of the Association.</a:t>
          </a:r>
          <a:endParaRPr lang="en-US" sz="2000" dirty="0">
            <a:latin typeface="Bookman Old Style" panose="02050604050505020204" pitchFamily="18" charset="0"/>
          </a:endParaRPr>
        </a:p>
      </dgm:t>
    </dgm:pt>
    <dgm:pt modelId="{F4080B11-5636-4074-84E5-FDE762587728}" type="parTrans" cxnId="{4BF0C5A1-7502-4616-8B1F-A2932F46E307}">
      <dgm:prSet/>
      <dgm:spPr/>
      <dgm:t>
        <a:bodyPr/>
        <a:lstStyle/>
        <a:p>
          <a:endParaRPr lang="en-US" sz="2000">
            <a:latin typeface="Bookman Old Style" panose="02050604050505020204" pitchFamily="18" charset="0"/>
          </a:endParaRPr>
        </a:p>
      </dgm:t>
    </dgm:pt>
    <dgm:pt modelId="{6447C7B2-3D2F-405B-A368-F71BC86BA733}" type="sibTrans" cxnId="{4BF0C5A1-7502-4616-8B1F-A2932F46E307}">
      <dgm:prSet phldrT="1" custT="1"/>
      <dgm:spPr/>
      <dgm:t>
        <a:bodyPr/>
        <a:lstStyle/>
        <a:p>
          <a:r>
            <a:rPr lang="en-US" sz="2000">
              <a:latin typeface="Bookman Old Style" panose="02050604050505020204" pitchFamily="18" charset="0"/>
            </a:rPr>
            <a:t>1</a:t>
          </a:r>
        </a:p>
      </dgm:t>
    </dgm:pt>
    <dgm:pt modelId="{475E3764-FF20-41FB-8F3A-FAD7AA06515E}">
      <dgm:prSet custT="1"/>
      <dgm:spPr/>
      <dgm:t>
        <a:bodyPr/>
        <a:lstStyle/>
        <a:p>
          <a:r>
            <a:rPr lang="en-US" sz="2000" b="1" dirty="0">
              <a:latin typeface="Bookman Old Style" panose="02050604050505020204" pitchFamily="18" charset="0"/>
            </a:rPr>
            <a:t>Put more emphasis on having the youth and the young Adults  join. They're the future of the Association.</a:t>
          </a:r>
          <a:endParaRPr lang="en-US" sz="2000" dirty="0">
            <a:latin typeface="Bookman Old Style" panose="02050604050505020204" pitchFamily="18" charset="0"/>
          </a:endParaRPr>
        </a:p>
      </dgm:t>
    </dgm:pt>
    <dgm:pt modelId="{01ECF8E7-F38A-4C02-8724-B629B8EB08B4}" type="parTrans" cxnId="{EEC09007-693F-4FB1-9574-7A46319D57C5}">
      <dgm:prSet/>
      <dgm:spPr/>
      <dgm:t>
        <a:bodyPr/>
        <a:lstStyle/>
        <a:p>
          <a:endParaRPr lang="en-US" sz="2000">
            <a:latin typeface="Bookman Old Style" panose="02050604050505020204" pitchFamily="18" charset="0"/>
          </a:endParaRPr>
        </a:p>
      </dgm:t>
    </dgm:pt>
    <dgm:pt modelId="{D2BE2AEE-7A98-4107-9BFA-F190DCDB24B8}" type="sibTrans" cxnId="{EEC09007-693F-4FB1-9574-7A46319D57C5}">
      <dgm:prSet phldrT="2" custT="1"/>
      <dgm:spPr/>
      <dgm:t>
        <a:bodyPr/>
        <a:lstStyle/>
        <a:p>
          <a:r>
            <a:rPr lang="en-US" sz="2000">
              <a:latin typeface="Bookman Old Style" panose="02050604050505020204" pitchFamily="18" charset="0"/>
            </a:rPr>
            <a:t>2</a:t>
          </a:r>
        </a:p>
      </dgm:t>
    </dgm:pt>
    <dgm:pt modelId="{2A0F9DAF-A7C1-46B2-9991-8DAF8D78684E}">
      <dgm:prSet custT="1"/>
      <dgm:spPr/>
      <dgm:t>
        <a:bodyPr/>
        <a:lstStyle/>
        <a:p>
          <a:r>
            <a:rPr lang="en-US" sz="2000" b="1" dirty="0">
              <a:latin typeface="Bookman Old Style" panose="02050604050505020204" pitchFamily="18" charset="0"/>
            </a:rPr>
            <a:t>Do More networking for more friendships , scholarships for our children and grants to financing the Association's projects</a:t>
          </a:r>
          <a:r>
            <a:rPr lang="en-US" sz="2000" dirty="0">
              <a:latin typeface="Bookman Old Style" panose="02050604050505020204" pitchFamily="18" charset="0"/>
            </a:rPr>
            <a:t>.</a:t>
          </a:r>
        </a:p>
      </dgm:t>
    </dgm:pt>
    <dgm:pt modelId="{729BE445-3993-4EE5-AA2C-4717C48176FC}" type="parTrans" cxnId="{09A2548B-5E2A-455A-A200-EDF9EA82BDC7}">
      <dgm:prSet/>
      <dgm:spPr/>
      <dgm:t>
        <a:bodyPr/>
        <a:lstStyle/>
        <a:p>
          <a:endParaRPr lang="en-US" sz="2000">
            <a:latin typeface="Bookman Old Style" panose="02050604050505020204" pitchFamily="18" charset="0"/>
          </a:endParaRPr>
        </a:p>
      </dgm:t>
    </dgm:pt>
    <dgm:pt modelId="{B9B93CD1-B7B6-4405-9E56-980DE6E65E6C}" type="sibTrans" cxnId="{09A2548B-5E2A-455A-A200-EDF9EA82BDC7}">
      <dgm:prSet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3</a:t>
          </a:r>
        </a:p>
      </dgm:t>
    </dgm:pt>
    <dgm:pt modelId="{77446002-47A6-4C26-AA04-131CC5E937D2}">
      <dgm:prSet custT="1"/>
      <dgm:spPr/>
      <dgm:t>
        <a:bodyPr/>
        <a:lstStyle/>
        <a:p>
          <a:r>
            <a:rPr lang="en-US" sz="2000" b="1" dirty="0">
              <a:latin typeface="Bookman Old Style" panose="02050604050505020204" pitchFamily="18" charset="0"/>
            </a:rPr>
            <a:t>Promote the Association instead of bad mouthing it. We miss out on a lot by being against each other.</a:t>
          </a:r>
        </a:p>
      </dgm:t>
    </dgm:pt>
    <dgm:pt modelId="{D2851DB3-F5E4-4B2A-B962-96CCC4D7BF0F}" type="parTrans" cxnId="{BE2B6371-515C-4563-AF44-44E7D5248089}">
      <dgm:prSet/>
      <dgm:spPr/>
      <dgm:t>
        <a:bodyPr/>
        <a:lstStyle/>
        <a:p>
          <a:endParaRPr lang="en-US" sz="2000">
            <a:latin typeface="Bookman Old Style" panose="02050604050505020204" pitchFamily="18" charset="0"/>
          </a:endParaRPr>
        </a:p>
      </dgm:t>
    </dgm:pt>
    <dgm:pt modelId="{A091E36B-5445-4D99-B442-E4A1694EE833}" type="sibTrans" cxnId="{BE2B6371-515C-4563-AF44-44E7D5248089}">
      <dgm:prSet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4</a:t>
          </a:r>
        </a:p>
      </dgm:t>
    </dgm:pt>
    <dgm:pt modelId="{6C9197B8-40CC-42B1-A35F-D5408696700A}" type="pres">
      <dgm:prSet presAssocID="{DB1E0958-3578-4246-94FC-526976B00126}" presName="linearFlow" presStyleCnt="0">
        <dgm:presLayoutVars>
          <dgm:dir/>
          <dgm:animLvl val="lvl"/>
          <dgm:resizeHandles val="exact"/>
        </dgm:presLayoutVars>
      </dgm:prSet>
      <dgm:spPr/>
    </dgm:pt>
    <dgm:pt modelId="{2C35E545-2599-4259-B8EE-7439629036D9}" type="pres">
      <dgm:prSet presAssocID="{DA457198-6641-4691-A53F-D7A043BD3A2D}" presName="compositeNode" presStyleCnt="0"/>
      <dgm:spPr/>
    </dgm:pt>
    <dgm:pt modelId="{CCEBDA07-7697-411B-B8F2-6E714A5E6B37}" type="pres">
      <dgm:prSet presAssocID="{DA457198-6641-4691-A53F-D7A043BD3A2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1864ADF-389E-4FA6-8E99-874A3305A962}" type="pres">
      <dgm:prSet presAssocID="{DA457198-6641-4691-A53F-D7A043BD3A2D}" presName="parSh" presStyleCnt="0"/>
      <dgm:spPr/>
    </dgm:pt>
    <dgm:pt modelId="{F9C10FF7-23AC-48F8-B1E9-98449A73971C}" type="pres">
      <dgm:prSet presAssocID="{DA457198-6641-4691-A53F-D7A043BD3A2D}" presName="lineNode" presStyleLbl="alignAccFollowNode1" presStyleIdx="0" presStyleCnt="12"/>
      <dgm:spPr/>
    </dgm:pt>
    <dgm:pt modelId="{0EA80A82-7663-48C0-863C-DC77D85295C1}" type="pres">
      <dgm:prSet presAssocID="{DA457198-6641-4691-A53F-D7A043BD3A2D}" presName="lineArrowNode" presStyleLbl="alignAccFollowNode1" presStyleIdx="1" presStyleCnt="12"/>
      <dgm:spPr/>
    </dgm:pt>
    <dgm:pt modelId="{F3DB2E8F-1C56-4E89-BE43-DE21F086E74A}" type="pres">
      <dgm:prSet presAssocID="{6447C7B2-3D2F-405B-A368-F71BC86BA733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54984CB3-C8A1-4C48-99E1-2D7113F93F10}" type="pres">
      <dgm:prSet presAssocID="{6447C7B2-3D2F-405B-A368-F71BC86BA733}" presName="spacerBetweenCircleAndCallout" presStyleCnt="0">
        <dgm:presLayoutVars/>
      </dgm:prSet>
      <dgm:spPr/>
    </dgm:pt>
    <dgm:pt modelId="{1DA53914-0F2C-47CF-A87A-455D2CDE053B}" type="pres">
      <dgm:prSet presAssocID="{DA457198-6641-4691-A53F-D7A043BD3A2D}" presName="nodeText" presStyleLbl="alignAccFollowNode1" presStyleIdx="2" presStyleCnt="12" custLinFactNeighborX="3184" custLinFactNeighborY="912">
        <dgm:presLayoutVars>
          <dgm:bulletEnabled val="1"/>
        </dgm:presLayoutVars>
      </dgm:prSet>
      <dgm:spPr/>
    </dgm:pt>
    <dgm:pt modelId="{BD10AADB-145F-4CB4-917D-BAE325211242}" type="pres">
      <dgm:prSet presAssocID="{6447C7B2-3D2F-405B-A368-F71BC86BA733}" presName="sibTransComposite" presStyleCnt="0"/>
      <dgm:spPr/>
    </dgm:pt>
    <dgm:pt modelId="{59385D16-C9CA-49A0-9CD1-16F5A6953D45}" type="pres">
      <dgm:prSet presAssocID="{475E3764-FF20-41FB-8F3A-FAD7AA06515E}" presName="compositeNode" presStyleCnt="0"/>
      <dgm:spPr/>
    </dgm:pt>
    <dgm:pt modelId="{4BAEF152-E84A-402B-9F4C-53353EB7B0AE}" type="pres">
      <dgm:prSet presAssocID="{475E3764-FF20-41FB-8F3A-FAD7AA06515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391EC0B-D540-4D80-9C28-E43901978399}" type="pres">
      <dgm:prSet presAssocID="{475E3764-FF20-41FB-8F3A-FAD7AA06515E}" presName="parSh" presStyleCnt="0"/>
      <dgm:spPr/>
    </dgm:pt>
    <dgm:pt modelId="{E937F803-4AE9-4B04-95A2-31B486B6DC1B}" type="pres">
      <dgm:prSet presAssocID="{475E3764-FF20-41FB-8F3A-FAD7AA06515E}" presName="lineNode" presStyleLbl="alignAccFollowNode1" presStyleIdx="3" presStyleCnt="12"/>
      <dgm:spPr/>
    </dgm:pt>
    <dgm:pt modelId="{DFB4F701-C3EE-41FD-8D32-A94597BC1E75}" type="pres">
      <dgm:prSet presAssocID="{475E3764-FF20-41FB-8F3A-FAD7AA06515E}" presName="lineArrowNode" presStyleLbl="alignAccFollowNode1" presStyleIdx="4" presStyleCnt="12"/>
      <dgm:spPr/>
    </dgm:pt>
    <dgm:pt modelId="{4D6E160C-45D3-4459-9085-DEDDDB7A57E9}" type="pres">
      <dgm:prSet presAssocID="{D2BE2AEE-7A98-4107-9BFA-F190DCDB24B8}" presName="sibTransNodeCircle" presStyleLbl="alignNode1" presStyleIdx="1" presStyleCnt="4">
        <dgm:presLayoutVars>
          <dgm:chMax val="0"/>
          <dgm:bulletEnabled/>
        </dgm:presLayoutVars>
      </dgm:prSet>
      <dgm:spPr/>
    </dgm:pt>
    <dgm:pt modelId="{2081947B-017A-4393-9495-70113BAF5DC3}" type="pres">
      <dgm:prSet presAssocID="{D2BE2AEE-7A98-4107-9BFA-F190DCDB24B8}" presName="spacerBetweenCircleAndCallout" presStyleCnt="0">
        <dgm:presLayoutVars/>
      </dgm:prSet>
      <dgm:spPr/>
    </dgm:pt>
    <dgm:pt modelId="{39789122-AA2D-4F61-AE78-937256B753DB}" type="pres">
      <dgm:prSet presAssocID="{475E3764-FF20-41FB-8F3A-FAD7AA06515E}" presName="nodeText" presStyleLbl="alignAccFollowNode1" presStyleIdx="5" presStyleCnt="12" custScaleX="105949" custLinFactNeighborX="-2048" custLinFactNeighborY="912">
        <dgm:presLayoutVars>
          <dgm:bulletEnabled val="1"/>
        </dgm:presLayoutVars>
      </dgm:prSet>
      <dgm:spPr/>
    </dgm:pt>
    <dgm:pt modelId="{61162291-2DFB-4D8C-88C0-43C173B5D00C}" type="pres">
      <dgm:prSet presAssocID="{D2BE2AEE-7A98-4107-9BFA-F190DCDB24B8}" presName="sibTransComposite" presStyleCnt="0"/>
      <dgm:spPr/>
    </dgm:pt>
    <dgm:pt modelId="{B043A406-6DFE-44A2-8599-B1E2A186367E}" type="pres">
      <dgm:prSet presAssocID="{2A0F9DAF-A7C1-46B2-9991-8DAF8D78684E}" presName="compositeNode" presStyleCnt="0"/>
      <dgm:spPr/>
    </dgm:pt>
    <dgm:pt modelId="{51996982-EB57-48B4-8854-1886EC5C2397}" type="pres">
      <dgm:prSet presAssocID="{2A0F9DAF-A7C1-46B2-9991-8DAF8D78684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7D79234-B272-471E-8A62-00C8AD7FCE51}" type="pres">
      <dgm:prSet presAssocID="{2A0F9DAF-A7C1-46B2-9991-8DAF8D78684E}" presName="parSh" presStyleCnt="0"/>
      <dgm:spPr/>
    </dgm:pt>
    <dgm:pt modelId="{E100243D-B7A0-4D72-8D0E-6517F3ED84AC}" type="pres">
      <dgm:prSet presAssocID="{2A0F9DAF-A7C1-46B2-9991-8DAF8D78684E}" presName="lineNode" presStyleLbl="alignAccFollowNode1" presStyleIdx="6" presStyleCnt="12"/>
      <dgm:spPr/>
    </dgm:pt>
    <dgm:pt modelId="{64A9FBB0-3920-4680-8F73-BDD01685EDC3}" type="pres">
      <dgm:prSet presAssocID="{2A0F9DAF-A7C1-46B2-9991-8DAF8D78684E}" presName="lineArrowNode" presStyleLbl="alignAccFollowNode1" presStyleIdx="7" presStyleCnt="12"/>
      <dgm:spPr/>
    </dgm:pt>
    <dgm:pt modelId="{87FE7AB3-0507-464B-A01E-029CE0791991}" type="pres">
      <dgm:prSet presAssocID="{B9B93CD1-B7B6-4405-9E56-980DE6E65E6C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A2338662-B15B-4FB6-A380-BF2919B1809A}" type="pres">
      <dgm:prSet presAssocID="{B9B93CD1-B7B6-4405-9E56-980DE6E65E6C}" presName="spacerBetweenCircleAndCallout" presStyleCnt="0">
        <dgm:presLayoutVars/>
      </dgm:prSet>
      <dgm:spPr/>
    </dgm:pt>
    <dgm:pt modelId="{4D1A5241-6422-4F47-8501-35160C4B7A31}" type="pres">
      <dgm:prSet presAssocID="{2A0F9DAF-A7C1-46B2-9991-8DAF8D78684E}" presName="nodeText" presStyleLbl="alignAccFollowNode1" presStyleIdx="8" presStyleCnt="12" custScaleX="113742" custScaleY="110553">
        <dgm:presLayoutVars>
          <dgm:bulletEnabled val="1"/>
        </dgm:presLayoutVars>
      </dgm:prSet>
      <dgm:spPr/>
    </dgm:pt>
    <dgm:pt modelId="{F3D8897E-A8E4-4957-AA73-3966C106ABA6}" type="pres">
      <dgm:prSet presAssocID="{B9B93CD1-B7B6-4405-9E56-980DE6E65E6C}" presName="sibTransComposite" presStyleCnt="0"/>
      <dgm:spPr/>
    </dgm:pt>
    <dgm:pt modelId="{00E6EAA7-8DD5-4E08-8E3B-BCA099E5A957}" type="pres">
      <dgm:prSet presAssocID="{77446002-47A6-4C26-AA04-131CC5E937D2}" presName="compositeNode" presStyleCnt="0"/>
      <dgm:spPr/>
    </dgm:pt>
    <dgm:pt modelId="{5FFF2622-98EB-469A-A395-49DFFAF66BB9}" type="pres">
      <dgm:prSet presAssocID="{77446002-47A6-4C26-AA04-131CC5E937D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3096ACF-EDF4-4109-9695-BEC0892F0FA5}" type="pres">
      <dgm:prSet presAssocID="{77446002-47A6-4C26-AA04-131CC5E937D2}" presName="parSh" presStyleCnt="0"/>
      <dgm:spPr/>
    </dgm:pt>
    <dgm:pt modelId="{99DE940B-9A27-4DD1-8C6E-6B5DB189DBEC}" type="pres">
      <dgm:prSet presAssocID="{77446002-47A6-4C26-AA04-131CC5E937D2}" presName="lineNode" presStyleLbl="alignAccFollowNode1" presStyleIdx="9" presStyleCnt="12"/>
      <dgm:spPr/>
    </dgm:pt>
    <dgm:pt modelId="{2D2E34C5-4C92-49D8-934A-84648AF10C06}" type="pres">
      <dgm:prSet presAssocID="{77446002-47A6-4C26-AA04-131CC5E937D2}" presName="lineArrowNode" presStyleLbl="alignAccFollowNode1" presStyleIdx="10" presStyleCnt="12"/>
      <dgm:spPr/>
    </dgm:pt>
    <dgm:pt modelId="{9281B840-167F-40A4-8D5A-C0C1B045F2D0}" type="pres">
      <dgm:prSet presAssocID="{A091E36B-5445-4D99-B442-E4A1694EE833}" presName="sibTransNodeCircle" presStyleLbl="alignNode1" presStyleIdx="3" presStyleCnt="4">
        <dgm:presLayoutVars>
          <dgm:chMax val="0"/>
          <dgm:bulletEnabled/>
        </dgm:presLayoutVars>
      </dgm:prSet>
      <dgm:spPr/>
    </dgm:pt>
    <dgm:pt modelId="{D89CFAF3-39D4-49CD-83FC-867A6E098183}" type="pres">
      <dgm:prSet presAssocID="{A091E36B-5445-4D99-B442-E4A1694EE833}" presName="spacerBetweenCircleAndCallout" presStyleCnt="0">
        <dgm:presLayoutVars/>
      </dgm:prSet>
      <dgm:spPr/>
    </dgm:pt>
    <dgm:pt modelId="{F6D87894-84F4-4AD8-ACB4-082ACF1A6D29}" type="pres">
      <dgm:prSet presAssocID="{77446002-47A6-4C26-AA04-131CC5E937D2}" presName="nodeText" presStyleLbl="alignAccFollowNode1" presStyleIdx="11" presStyleCnt="12">
        <dgm:presLayoutVars>
          <dgm:bulletEnabled val="1"/>
        </dgm:presLayoutVars>
      </dgm:prSet>
      <dgm:spPr/>
    </dgm:pt>
  </dgm:ptLst>
  <dgm:cxnLst>
    <dgm:cxn modelId="{EEC09007-693F-4FB1-9574-7A46319D57C5}" srcId="{DB1E0958-3578-4246-94FC-526976B00126}" destId="{475E3764-FF20-41FB-8F3A-FAD7AA06515E}" srcOrd="1" destOrd="0" parTransId="{01ECF8E7-F38A-4C02-8724-B629B8EB08B4}" sibTransId="{D2BE2AEE-7A98-4107-9BFA-F190DCDB24B8}"/>
    <dgm:cxn modelId="{F2380714-915E-4CF1-91CB-7231B4084DD4}" type="presOf" srcId="{A091E36B-5445-4D99-B442-E4A1694EE833}" destId="{9281B840-167F-40A4-8D5A-C0C1B045F2D0}" srcOrd="0" destOrd="0" presId="urn:microsoft.com/office/officeart/2016/7/layout/LinearArrowProcessNumbered"/>
    <dgm:cxn modelId="{87BB7030-BD33-4CC1-8E34-55160DD5F8F4}" type="presOf" srcId="{6447C7B2-3D2F-405B-A368-F71BC86BA733}" destId="{F3DB2E8F-1C56-4E89-BE43-DE21F086E74A}" srcOrd="0" destOrd="0" presId="urn:microsoft.com/office/officeart/2016/7/layout/LinearArrowProcessNumbered"/>
    <dgm:cxn modelId="{8681D669-2E7D-4790-A6F0-74C42FF57716}" type="presOf" srcId="{DA457198-6641-4691-A53F-D7A043BD3A2D}" destId="{1DA53914-0F2C-47CF-A87A-455D2CDE053B}" srcOrd="0" destOrd="0" presId="urn:microsoft.com/office/officeart/2016/7/layout/LinearArrowProcessNumbered"/>
    <dgm:cxn modelId="{3059386A-DA61-498B-AED4-165E5E33BB50}" type="presOf" srcId="{475E3764-FF20-41FB-8F3A-FAD7AA06515E}" destId="{39789122-AA2D-4F61-AE78-937256B753DB}" srcOrd="0" destOrd="0" presId="urn:microsoft.com/office/officeart/2016/7/layout/LinearArrowProcessNumbered"/>
    <dgm:cxn modelId="{7CB0E16F-328A-4157-A0B7-937B975E8BBF}" type="presOf" srcId="{77446002-47A6-4C26-AA04-131CC5E937D2}" destId="{F6D87894-84F4-4AD8-ACB4-082ACF1A6D29}" srcOrd="0" destOrd="0" presId="urn:microsoft.com/office/officeart/2016/7/layout/LinearArrowProcessNumbered"/>
    <dgm:cxn modelId="{BE2B6371-515C-4563-AF44-44E7D5248089}" srcId="{DB1E0958-3578-4246-94FC-526976B00126}" destId="{77446002-47A6-4C26-AA04-131CC5E937D2}" srcOrd="3" destOrd="0" parTransId="{D2851DB3-F5E4-4B2A-B962-96CCC4D7BF0F}" sibTransId="{A091E36B-5445-4D99-B442-E4A1694EE833}"/>
    <dgm:cxn modelId="{F6FDFE51-999B-447D-93DB-29F7CC077DBE}" type="presOf" srcId="{DB1E0958-3578-4246-94FC-526976B00126}" destId="{6C9197B8-40CC-42B1-A35F-D5408696700A}" srcOrd="0" destOrd="0" presId="urn:microsoft.com/office/officeart/2016/7/layout/LinearArrowProcessNumbered"/>
    <dgm:cxn modelId="{85FA3355-95F1-40C4-B371-0E1EEC3D3385}" type="presOf" srcId="{D2BE2AEE-7A98-4107-9BFA-F190DCDB24B8}" destId="{4D6E160C-45D3-4459-9085-DEDDDB7A57E9}" srcOrd="0" destOrd="0" presId="urn:microsoft.com/office/officeart/2016/7/layout/LinearArrowProcessNumbered"/>
    <dgm:cxn modelId="{8E72795A-9EA3-471D-8C72-91E7515232A7}" type="presOf" srcId="{B9B93CD1-B7B6-4405-9E56-980DE6E65E6C}" destId="{87FE7AB3-0507-464B-A01E-029CE0791991}" srcOrd="0" destOrd="0" presId="urn:microsoft.com/office/officeart/2016/7/layout/LinearArrowProcessNumbered"/>
    <dgm:cxn modelId="{09A2548B-5E2A-455A-A200-EDF9EA82BDC7}" srcId="{DB1E0958-3578-4246-94FC-526976B00126}" destId="{2A0F9DAF-A7C1-46B2-9991-8DAF8D78684E}" srcOrd="2" destOrd="0" parTransId="{729BE445-3993-4EE5-AA2C-4717C48176FC}" sibTransId="{B9B93CD1-B7B6-4405-9E56-980DE6E65E6C}"/>
    <dgm:cxn modelId="{EAE42F95-CE15-4FF8-B2BA-B41E21749E8D}" type="presOf" srcId="{2A0F9DAF-A7C1-46B2-9991-8DAF8D78684E}" destId="{4D1A5241-6422-4F47-8501-35160C4B7A31}" srcOrd="0" destOrd="0" presId="urn:microsoft.com/office/officeart/2016/7/layout/LinearArrowProcessNumbered"/>
    <dgm:cxn modelId="{4BF0C5A1-7502-4616-8B1F-A2932F46E307}" srcId="{DB1E0958-3578-4246-94FC-526976B00126}" destId="{DA457198-6641-4691-A53F-D7A043BD3A2D}" srcOrd="0" destOrd="0" parTransId="{F4080B11-5636-4074-84E5-FDE762587728}" sibTransId="{6447C7B2-3D2F-405B-A368-F71BC86BA733}"/>
    <dgm:cxn modelId="{CBF953E3-8AD1-47B8-8463-A35E21988FC8}" type="presParOf" srcId="{6C9197B8-40CC-42B1-A35F-D5408696700A}" destId="{2C35E545-2599-4259-B8EE-7439629036D9}" srcOrd="0" destOrd="0" presId="urn:microsoft.com/office/officeart/2016/7/layout/LinearArrowProcessNumbered"/>
    <dgm:cxn modelId="{015F2D89-0607-43D1-BECF-64BCF0F16323}" type="presParOf" srcId="{2C35E545-2599-4259-B8EE-7439629036D9}" destId="{CCEBDA07-7697-411B-B8F2-6E714A5E6B37}" srcOrd="0" destOrd="0" presId="urn:microsoft.com/office/officeart/2016/7/layout/LinearArrowProcessNumbered"/>
    <dgm:cxn modelId="{4DAC1DF0-7383-4701-A099-3F8D0E4A61CC}" type="presParOf" srcId="{2C35E545-2599-4259-B8EE-7439629036D9}" destId="{31864ADF-389E-4FA6-8E99-874A3305A962}" srcOrd="1" destOrd="0" presId="urn:microsoft.com/office/officeart/2016/7/layout/LinearArrowProcessNumbered"/>
    <dgm:cxn modelId="{26B30B7C-E923-4AEE-861C-9299F934ED10}" type="presParOf" srcId="{31864ADF-389E-4FA6-8E99-874A3305A962}" destId="{F9C10FF7-23AC-48F8-B1E9-98449A73971C}" srcOrd="0" destOrd="0" presId="urn:microsoft.com/office/officeart/2016/7/layout/LinearArrowProcessNumbered"/>
    <dgm:cxn modelId="{7B03FC39-A8BD-49F7-B313-9B1C56137E3C}" type="presParOf" srcId="{31864ADF-389E-4FA6-8E99-874A3305A962}" destId="{0EA80A82-7663-48C0-863C-DC77D85295C1}" srcOrd="1" destOrd="0" presId="urn:microsoft.com/office/officeart/2016/7/layout/LinearArrowProcessNumbered"/>
    <dgm:cxn modelId="{3FDED130-D2CB-4BA6-996F-24AFEFE97C8C}" type="presParOf" srcId="{31864ADF-389E-4FA6-8E99-874A3305A962}" destId="{F3DB2E8F-1C56-4E89-BE43-DE21F086E74A}" srcOrd="2" destOrd="0" presId="urn:microsoft.com/office/officeart/2016/7/layout/LinearArrowProcessNumbered"/>
    <dgm:cxn modelId="{29A8F518-14CC-40A0-9A43-B3CC4C5BEE03}" type="presParOf" srcId="{31864ADF-389E-4FA6-8E99-874A3305A962}" destId="{54984CB3-C8A1-4C48-99E1-2D7113F93F10}" srcOrd="3" destOrd="0" presId="urn:microsoft.com/office/officeart/2016/7/layout/LinearArrowProcessNumbered"/>
    <dgm:cxn modelId="{0B31AEB5-68C8-4B32-9D99-EC93D8F8AE73}" type="presParOf" srcId="{2C35E545-2599-4259-B8EE-7439629036D9}" destId="{1DA53914-0F2C-47CF-A87A-455D2CDE053B}" srcOrd="2" destOrd="0" presId="urn:microsoft.com/office/officeart/2016/7/layout/LinearArrowProcessNumbered"/>
    <dgm:cxn modelId="{677A9915-DBFC-46D5-8F6C-52B3E8F25821}" type="presParOf" srcId="{6C9197B8-40CC-42B1-A35F-D5408696700A}" destId="{BD10AADB-145F-4CB4-917D-BAE325211242}" srcOrd="1" destOrd="0" presId="urn:microsoft.com/office/officeart/2016/7/layout/LinearArrowProcessNumbered"/>
    <dgm:cxn modelId="{F74CF868-B9A6-449D-B1D6-3306C42A8EAE}" type="presParOf" srcId="{6C9197B8-40CC-42B1-A35F-D5408696700A}" destId="{59385D16-C9CA-49A0-9CD1-16F5A6953D45}" srcOrd="2" destOrd="0" presId="urn:microsoft.com/office/officeart/2016/7/layout/LinearArrowProcessNumbered"/>
    <dgm:cxn modelId="{C602312E-5DD5-43B7-8AF7-14549D542510}" type="presParOf" srcId="{59385D16-C9CA-49A0-9CD1-16F5A6953D45}" destId="{4BAEF152-E84A-402B-9F4C-53353EB7B0AE}" srcOrd="0" destOrd="0" presId="urn:microsoft.com/office/officeart/2016/7/layout/LinearArrowProcessNumbered"/>
    <dgm:cxn modelId="{FF8E2752-D94C-4992-9A1F-8CEB32835A71}" type="presParOf" srcId="{59385D16-C9CA-49A0-9CD1-16F5A6953D45}" destId="{B391EC0B-D540-4D80-9C28-E43901978399}" srcOrd="1" destOrd="0" presId="urn:microsoft.com/office/officeart/2016/7/layout/LinearArrowProcessNumbered"/>
    <dgm:cxn modelId="{C8F9B58E-890A-42B9-A07C-2E5EB6DB46C5}" type="presParOf" srcId="{B391EC0B-D540-4D80-9C28-E43901978399}" destId="{E937F803-4AE9-4B04-95A2-31B486B6DC1B}" srcOrd="0" destOrd="0" presId="urn:microsoft.com/office/officeart/2016/7/layout/LinearArrowProcessNumbered"/>
    <dgm:cxn modelId="{6388DEA4-4C55-4CAB-9AFA-EEC73EAF0E30}" type="presParOf" srcId="{B391EC0B-D540-4D80-9C28-E43901978399}" destId="{DFB4F701-C3EE-41FD-8D32-A94597BC1E75}" srcOrd="1" destOrd="0" presId="urn:microsoft.com/office/officeart/2016/7/layout/LinearArrowProcessNumbered"/>
    <dgm:cxn modelId="{2CB34D60-4D0F-4173-B41A-9D93C19101E5}" type="presParOf" srcId="{B391EC0B-D540-4D80-9C28-E43901978399}" destId="{4D6E160C-45D3-4459-9085-DEDDDB7A57E9}" srcOrd="2" destOrd="0" presId="urn:microsoft.com/office/officeart/2016/7/layout/LinearArrowProcessNumbered"/>
    <dgm:cxn modelId="{0D02F932-AF8E-45B3-BEE6-83E5C7B9977D}" type="presParOf" srcId="{B391EC0B-D540-4D80-9C28-E43901978399}" destId="{2081947B-017A-4393-9495-70113BAF5DC3}" srcOrd="3" destOrd="0" presId="urn:microsoft.com/office/officeart/2016/7/layout/LinearArrowProcessNumbered"/>
    <dgm:cxn modelId="{EF6B2B44-AC71-4DA3-A5C0-44FA7A401441}" type="presParOf" srcId="{59385D16-C9CA-49A0-9CD1-16F5A6953D45}" destId="{39789122-AA2D-4F61-AE78-937256B753DB}" srcOrd="2" destOrd="0" presId="urn:microsoft.com/office/officeart/2016/7/layout/LinearArrowProcessNumbered"/>
    <dgm:cxn modelId="{9210322C-82D6-480D-8D22-F04A142782AA}" type="presParOf" srcId="{6C9197B8-40CC-42B1-A35F-D5408696700A}" destId="{61162291-2DFB-4D8C-88C0-43C173B5D00C}" srcOrd="3" destOrd="0" presId="urn:microsoft.com/office/officeart/2016/7/layout/LinearArrowProcessNumbered"/>
    <dgm:cxn modelId="{B6E35F34-E7EF-4B70-8CD4-6D02CEEACA5A}" type="presParOf" srcId="{6C9197B8-40CC-42B1-A35F-D5408696700A}" destId="{B043A406-6DFE-44A2-8599-B1E2A186367E}" srcOrd="4" destOrd="0" presId="urn:microsoft.com/office/officeart/2016/7/layout/LinearArrowProcessNumbered"/>
    <dgm:cxn modelId="{C8742188-90A7-4BCD-831F-96970A535C3A}" type="presParOf" srcId="{B043A406-6DFE-44A2-8599-B1E2A186367E}" destId="{51996982-EB57-48B4-8854-1886EC5C2397}" srcOrd="0" destOrd="0" presId="urn:microsoft.com/office/officeart/2016/7/layout/LinearArrowProcessNumbered"/>
    <dgm:cxn modelId="{C9E1F281-93BA-48A0-9A5A-419153CE0AE9}" type="presParOf" srcId="{B043A406-6DFE-44A2-8599-B1E2A186367E}" destId="{D7D79234-B272-471E-8A62-00C8AD7FCE51}" srcOrd="1" destOrd="0" presId="urn:microsoft.com/office/officeart/2016/7/layout/LinearArrowProcessNumbered"/>
    <dgm:cxn modelId="{ED51B9A0-7B3C-4D02-B2E2-2109907C42B2}" type="presParOf" srcId="{D7D79234-B272-471E-8A62-00C8AD7FCE51}" destId="{E100243D-B7A0-4D72-8D0E-6517F3ED84AC}" srcOrd="0" destOrd="0" presId="urn:microsoft.com/office/officeart/2016/7/layout/LinearArrowProcessNumbered"/>
    <dgm:cxn modelId="{CF909F24-6FFA-40F5-8FC4-7ED4CE201A23}" type="presParOf" srcId="{D7D79234-B272-471E-8A62-00C8AD7FCE51}" destId="{64A9FBB0-3920-4680-8F73-BDD01685EDC3}" srcOrd="1" destOrd="0" presId="urn:microsoft.com/office/officeart/2016/7/layout/LinearArrowProcessNumbered"/>
    <dgm:cxn modelId="{3E51909A-08CD-4CB3-A7C7-26E405BE38B5}" type="presParOf" srcId="{D7D79234-B272-471E-8A62-00C8AD7FCE51}" destId="{87FE7AB3-0507-464B-A01E-029CE0791991}" srcOrd="2" destOrd="0" presId="urn:microsoft.com/office/officeart/2016/7/layout/LinearArrowProcessNumbered"/>
    <dgm:cxn modelId="{645B040E-C4CE-4611-B727-E972C2ED279C}" type="presParOf" srcId="{D7D79234-B272-471E-8A62-00C8AD7FCE51}" destId="{A2338662-B15B-4FB6-A380-BF2919B1809A}" srcOrd="3" destOrd="0" presId="urn:microsoft.com/office/officeart/2016/7/layout/LinearArrowProcessNumbered"/>
    <dgm:cxn modelId="{645A6779-18ED-4106-86CA-9F552CF4555B}" type="presParOf" srcId="{B043A406-6DFE-44A2-8599-B1E2A186367E}" destId="{4D1A5241-6422-4F47-8501-35160C4B7A31}" srcOrd="2" destOrd="0" presId="urn:microsoft.com/office/officeart/2016/7/layout/LinearArrowProcessNumbered"/>
    <dgm:cxn modelId="{D0631ABB-D126-4097-8884-7EDCEC722A93}" type="presParOf" srcId="{6C9197B8-40CC-42B1-A35F-D5408696700A}" destId="{F3D8897E-A8E4-4957-AA73-3966C106ABA6}" srcOrd="5" destOrd="0" presId="urn:microsoft.com/office/officeart/2016/7/layout/LinearArrowProcessNumbered"/>
    <dgm:cxn modelId="{6470F822-EC7E-41D6-B11E-142519755A19}" type="presParOf" srcId="{6C9197B8-40CC-42B1-A35F-D5408696700A}" destId="{00E6EAA7-8DD5-4E08-8E3B-BCA099E5A957}" srcOrd="6" destOrd="0" presId="urn:microsoft.com/office/officeart/2016/7/layout/LinearArrowProcessNumbered"/>
    <dgm:cxn modelId="{1A4ACC92-5A8D-4276-A1CE-BDA825B68F58}" type="presParOf" srcId="{00E6EAA7-8DD5-4E08-8E3B-BCA099E5A957}" destId="{5FFF2622-98EB-469A-A395-49DFFAF66BB9}" srcOrd="0" destOrd="0" presId="urn:microsoft.com/office/officeart/2016/7/layout/LinearArrowProcessNumbered"/>
    <dgm:cxn modelId="{A48BAB12-601E-4148-AF61-7F7893C85E75}" type="presParOf" srcId="{00E6EAA7-8DD5-4E08-8E3B-BCA099E5A957}" destId="{73096ACF-EDF4-4109-9695-BEC0892F0FA5}" srcOrd="1" destOrd="0" presId="urn:microsoft.com/office/officeart/2016/7/layout/LinearArrowProcessNumbered"/>
    <dgm:cxn modelId="{A7676842-F3E5-4F86-9ECD-FBF989B5F6E8}" type="presParOf" srcId="{73096ACF-EDF4-4109-9695-BEC0892F0FA5}" destId="{99DE940B-9A27-4DD1-8C6E-6B5DB189DBEC}" srcOrd="0" destOrd="0" presId="urn:microsoft.com/office/officeart/2016/7/layout/LinearArrowProcessNumbered"/>
    <dgm:cxn modelId="{82DBD16B-593A-4153-A444-2223A54EB3AF}" type="presParOf" srcId="{73096ACF-EDF4-4109-9695-BEC0892F0FA5}" destId="{2D2E34C5-4C92-49D8-934A-84648AF10C06}" srcOrd="1" destOrd="0" presId="urn:microsoft.com/office/officeart/2016/7/layout/LinearArrowProcessNumbered"/>
    <dgm:cxn modelId="{21AF946E-16DF-48AE-A68B-4F2C3F41EF9E}" type="presParOf" srcId="{73096ACF-EDF4-4109-9695-BEC0892F0FA5}" destId="{9281B840-167F-40A4-8D5A-C0C1B045F2D0}" srcOrd="2" destOrd="0" presId="urn:microsoft.com/office/officeart/2016/7/layout/LinearArrowProcessNumbered"/>
    <dgm:cxn modelId="{A5A74933-F990-4825-B45E-3A5140026EDE}" type="presParOf" srcId="{73096ACF-EDF4-4109-9695-BEC0892F0FA5}" destId="{D89CFAF3-39D4-49CD-83FC-867A6E098183}" srcOrd="3" destOrd="0" presId="urn:microsoft.com/office/officeart/2016/7/layout/LinearArrowProcessNumbered"/>
    <dgm:cxn modelId="{A823B880-796A-476C-83E8-D5E46B75A988}" type="presParOf" srcId="{00E6EAA7-8DD5-4E08-8E3B-BCA099E5A957}" destId="{F6D87894-84F4-4AD8-ACB4-082ACF1A6D29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D48A14-92BB-427C-AA2A-B4B0D426B37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A50EF29-34E7-4661-B88A-B273E0620F66}">
      <dgm:prSet/>
      <dgm:spPr/>
      <dgm:t>
        <a:bodyPr/>
        <a:lstStyle/>
        <a:p>
          <a:r>
            <a:rPr lang="en-US" b="1" dirty="0"/>
            <a:t>Continue with  more progressive programs for the community  especially , continuing with our mission and objectives: Bringing Ugandans together with developmental goals and Acquiring our own building as Ugandans in Massachusetts. </a:t>
          </a:r>
          <a:endParaRPr lang="en-US" dirty="0"/>
        </a:p>
      </dgm:t>
    </dgm:pt>
    <dgm:pt modelId="{F369E048-D156-4544-9CB3-33EEF5C52971}" type="parTrans" cxnId="{308D8A0D-C19A-4E1D-87DF-F05F98107078}">
      <dgm:prSet/>
      <dgm:spPr/>
      <dgm:t>
        <a:bodyPr/>
        <a:lstStyle/>
        <a:p>
          <a:endParaRPr lang="en-US"/>
        </a:p>
      </dgm:t>
    </dgm:pt>
    <dgm:pt modelId="{DD8C4458-A8A1-429F-A2BB-A975651952DC}" type="sibTrans" cxnId="{308D8A0D-C19A-4E1D-87DF-F05F98107078}">
      <dgm:prSet/>
      <dgm:spPr/>
      <dgm:t>
        <a:bodyPr/>
        <a:lstStyle/>
        <a:p>
          <a:endParaRPr lang="en-US"/>
        </a:p>
      </dgm:t>
    </dgm:pt>
    <dgm:pt modelId="{BDD14EE0-75DE-46DA-AAF4-CCB91291BFD0}">
      <dgm:prSet/>
      <dgm:spPr/>
      <dgm:t>
        <a:bodyPr/>
        <a:lstStyle/>
        <a:p>
          <a:r>
            <a:rPr lang="en-US" b="1"/>
            <a:t>We are considering a singles dinner as it has been requested by many of our single community members searching for partners.</a:t>
          </a:r>
          <a:endParaRPr lang="en-US"/>
        </a:p>
      </dgm:t>
    </dgm:pt>
    <dgm:pt modelId="{0723D8C6-032B-4179-964C-1B9BA8DBC09A}" type="parTrans" cxnId="{FC2F33F5-E9C6-43D6-B0DD-DA592CE997CF}">
      <dgm:prSet/>
      <dgm:spPr/>
      <dgm:t>
        <a:bodyPr/>
        <a:lstStyle/>
        <a:p>
          <a:endParaRPr lang="en-US"/>
        </a:p>
      </dgm:t>
    </dgm:pt>
    <dgm:pt modelId="{4C016566-EAC7-429F-8C9F-E8139F7C14F3}" type="sibTrans" cxnId="{FC2F33F5-E9C6-43D6-B0DD-DA592CE997CF}">
      <dgm:prSet/>
      <dgm:spPr/>
      <dgm:t>
        <a:bodyPr/>
        <a:lstStyle/>
        <a:p>
          <a:endParaRPr lang="en-US"/>
        </a:p>
      </dgm:t>
    </dgm:pt>
    <dgm:pt modelId="{84178A7C-40DB-48B1-AE8F-B41940EA2E61}">
      <dgm:prSet/>
      <dgm:spPr/>
      <dgm:t>
        <a:bodyPr/>
        <a:lstStyle/>
        <a:p>
          <a:r>
            <a:rPr lang="en-US" b="1"/>
            <a:t>Remember, Togetherness is the reason for our bonding. There is no Limit to our togetherness as a Community.</a:t>
          </a:r>
          <a:endParaRPr lang="en-US"/>
        </a:p>
      </dgm:t>
    </dgm:pt>
    <dgm:pt modelId="{22220295-A39B-41B5-A16B-BC7323E4F6C7}" type="parTrans" cxnId="{C06AAB07-0D7A-4804-9793-79A0026B39E8}">
      <dgm:prSet/>
      <dgm:spPr/>
      <dgm:t>
        <a:bodyPr/>
        <a:lstStyle/>
        <a:p>
          <a:endParaRPr lang="en-US"/>
        </a:p>
      </dgm:t>
    </dgm:pt>
    <dgm:pt modelId="{EF17F7D6-02F5-4537-8680-EB6A65E955C7}" type="sibTrans" cxnId="{C06AAB07-0D7A-4804-9793-79A0026B39E8}">
      <dgm:prSet/>
      <dgm:spPr/>
      <dgm:t>
        <a:bodyPr/>
        <a:lstStyle/>
        <a:p>
          <a:endParaRPr lang="en-US"/>
        </a:p>
      </dgm:t>
    </dgm:pt>
    <dgm:pt modelId="{D72B5093-D982-46E0-A3F1-2ABAC0CB6486}" type="pres">
      <dgm:prSet presAssocID="{D4D48A14-92BB-427C-AA2A-B4B0D426B375}" presName="diagram" presStyleCnt="0">
        <dgm:presLayoutVars>
          <dgm:dir/>
          <dgm:resizeHandles val="exact"/>
        </dgm:presLayoutVars>
      </dgm:prSet>
      <dgm:spPr/>
    </dgm:pt>
    <dgm:pt modelId="{9B7DEB40-A82E-48E5-856D-2EBCD4AF0A85}" type="pres">
      <dgm:prSet presAssocID="{4A50EF29-34E7-4661-B88A-B273E0620F66}" presName="node" presStyleLbl="node1" presStyleIdx="0" presStyleCnt="3">
        <dgm:presLayoutVars>
          <dgm:bulletEnabled val="1"/>
        </dgm:presLayoutVars>
      </dgm:prSet>
      <dgm:spPr/>
    </dgm:pt>
    <dgm:pt modelId="{75863536-6EFE-4E68-B13D-B914065FB703}" type="pres">
      <dgm:prSet presAssocID="{DD8C4458-A8A1-429F-A2BB-A975651952DC}" presName="sibTrans" presStyleCnt="0"/>
      <dgm:spPr/>
    </dgm:pt>
    <dgm:pt modelId="{083B3599-5EBD-49E4-80AD-61AA24BFD830}" type="pres">
      <dgm:prSet presAssocID="{BDD14EE0-75DE-46DA-AAF4-CCB91291BFD0}" presName="node" presStyleLbl="node1" presStyleIdx="1" presStyleCnt="3">
        <dgm:presLayoutVars>
          <dgm:bulletEnabled val="1"/>
        </dgm:presLayoutVars>
      </dgm:prSet>
      <dgm:spPr/>
    </dgm:pt>
    <dgm:pt modelId="{BBDB9E62-EE56-467C-9F13-70264FBE63A1}" type="pres">
      <dgm:prSet presAssocID="{4C016566-EAC7-429F-8C9F-E8139F7C14F3}" presName="sibTrans" presStyleCnt="0"/>
      <dgm:spPr/>
    </dgm:pt>
    <dgm:pt modelId="{D05DE9C6-36C9-48BC-A117-02802350472C}" type="pres">
      <dgm:prSet presAssocID="{84178A7C-40DB-48B1-AE8F-B41940EA2E61}" presName="node" presStyleLbl="node1" presStyleIdx="2" presStyleCnt="3" custLinFactNeighborX="2803" custLinFactNeighborY="-11076">
        <dgm:presLayoutVars>
          <dgm:bulletEnabled val="1"/>
        </dgm:presLayoutVars>
      </dgm:prSet>
      <dgm:spPr/>
    </dgm:pt>
  </dgm:ptLst>
  <dgm:cxnLst>
    <dgm:cxn modelId="{C06AAB07-0D7A-4804-9793-79A0026B39E8}" srcId="{D4D48A14-92BB-427C-AA2A-B4B0D426B375}" destId="{84178A7C-40DB-48B1-AE8F-B41940EA2E61}" srcOrd="2" destOrd="0" parTransId="{22220295-A39B-41B5-A16B-BC7323E4F6C7}" sibTransId="{EF17F7D6-02F5-4537-8680-EB6A65E955C7}"/>
    <dgm:cxn modelId="{308D8A0D-C19A-4E1D-87DF-F05F98107078}" srcId="{D4D48A14-92BB-427C-AA2A-B4B0D426B375}" destId="{4A50EF29-34E7-4661-B88A-B273E0620F66}" srcOrd="0" destOrd="0" parTransId="{F369E048-D156-4544-9CB3-33EEF5C52971}" sibTransId="{DD8C4458-A8A1-429F-A2BB-A975651952DC}"/>
    <dgm:cxn modelId="{7001EE61-FACF-4610-999B-C1F5A02446EC}" type="presOf" srcId="{D4D48A14-92BB-427C-AA2A-B4B0D426B375}" destId="{D72B5093-D982-46E0-A3F1-2ABAC0CB6486}" srcOrd="0" destOrd="0" presId="urn:microsoft.com/office/officeart/2005/8/layout/default"/>
    <dgm:cxn modelId="{76C22351-1B62-45DF-B21E-31ABEA186E51}" type="presOf" srcId="{4A50EF29-34E7-4661-B88A-B273E0620F66}" destId="{9B7DEB40-A82E-48E5-856D-2EBCD4AF0A85}" srcOrd="0" destOrd="0" presId="urn:microsoft.com/office/officeart/2005/8/layout/default"/>
    <dgm:cxn modelId="{F96B28E3-F0F0-4C9B-B81E-B21489069588}" type="presOf" srcId="{84178A7C-40DB-48B1-AE8F-B41940EA2E61}" destId="{D05DE9C6-36C9-48BC-A117-02802350472C}" srcOrd="0" destOrd="0" presId="urn:microsoft.com/office/officeart/2005/8/layout/default"/>
    <dgm:cxn modelId="{FC2F33F5-E9C6-43D6-B0DD-DA592CE997CF}" srcId="{D4D48A14-92BB-427C-AA2A-B4B0D426B375}" destId="{BDD14EE0-75DE-46DA-AAF4-CCB91291BFD0}" srcOrd="1" destOrd="0" parTransId="{0723D8C6-032B-4179-964C-1B9BA8DBC09A}" sibTransId="{4C016566-EAC7-429F-8C9F-E8139F7C14F3}"/>
    <dgm:cxn modelId="{EA7A62FB-A278-4AF9-888D-BF994677CD29}" type="presOf" srcId="{BDD14EE0-75DE-46DA-AAF4-CCB91291BFD0}" destId="{083B3599-5EBD-49E4-80AD-61AA24BFD830}" srcOrd="0" destOrd="0" presId="urn:microsoft.com/office/officeart/2005/8/layout/default"/>
    <dgm:cxn modelId="{BCFEBA53-F265-407F-9FFD-338BF4830D18}" type="presParOf" srcId="{D72B5093-D982-46E0-A3F1-2ABAC0CB6486}" destId="{9B7DEB40-A82E-48E5-856D-2EBCD4AF0A85}" srcOrd="0" destOrd="0" presId="urn:microsoft.com/office/officeart/2005/8/layout/default"/>
    <dgm:cxn modelId="{CE304E75-2CDF-45C8-B905-5B0DAD9BE36F}" type="presParOf" srcId="{D72B5093-D982-46E0-A3F1-2ABAC0CB6486}" destId="{75863536-6EFE-4E68-B13D-B914065FB703}" srcOrd="1" destOrd="0" presId="urn:microsoft.com/office/officeart/2005/8/layout/default"/>
    <dgm:cxn modelId="{639FA492-31D2-4906-A50C-25074C447BE4}" type="presParOf" srcId="{D72B5093-D982-46E0-A3F1-2ABAC0CB6486}" destId="{083B3599-5EBD-49E4-80AD-61AA24BFD830}" srcOrd="2" destOrd="0" presId="urn:microsoft.com/office/officeart/2005/8/layout/default"/>
    <dgm:cxn modelId="{37921460-F0A7-4A7C-85F4-D3052FF8EAED}" type="presParOf" srcId="{D72B5093-D982-46E0-A3F1-2ABAC0CB6486}" destId="{BBDB9E62-EE56-467C-9F13-70264FBE63A1}" srcOrd="3" destOrd="0" presId="urn:microsoft.com/office/officeart/2005/8/layout/default"/>
    <dgm:cxn modelId="{B89F3D2D-CF03-40D2-A126-2D4E56ED321B}" type="presParOf" srcId="{D72B5093-D982-46E0-A3F1-2ABAC0CB6486}" destId="{D05DE9C6-36C9-48BC-A117-02802350472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046DA-7886-446E-BB26-C877D339A2B5}">
      <dsp:nvSpPr>
        <dsp:cNvPr id="0" name=""/>
        <dsp:cNvSpPr/>
      </dsp:nvSpPr>
      <dsp:spPr>
        <a:xfrm>
          <a:off x="0" y="0"/>
          <a:ext cx="5858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5B1B1-EBBC-4374-942D-C20DA6015CFC}">
      <dsp:nvSpPr>
        <dsp:cNvPr id="0" name=""/>
        <dsp:cNvSpPr/>
      </dsp:nvSpPr>
      <dsp:spPr>
        <a:xfrm>
          <a:off x="0" y="0"/>
          <a:ext cx="5858309" cy="42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GEOFFREY NSEREKO – </a:t>
          </a:r>
          <a:r>
            <a:rPr lang="en-US" sz="2000" b="1" i="1" kern="1200"/>
            <a:t>Chairman </a:t>
          </a:r>
          <a:endParaRPr lang="en-US" sz="2000" kern="1200"/>
        </a:p>
      </dsp:txBody>
      <dsp:txXfrm>
        <a:off x="0" y="0"/>
        <a:ext cx="5858309" cy="429884"/>
      </dsp:txXfrm>
    </dsp:sp>
    <dsp:sp modelId="{EB78E343-9A07-4BA7-B8E4-72A39CDFBAC0}">
      <dsp:nvSpPr>
        <dsp:cNvPr id="0" name=""/>
        <dsp:cNvSpPr/>
      </dsp:nvSpPr>
      <dsp:spPr>
        <a:xfrm>
          <a:off x="0" y="429884"/>
          <a:ext cx="5858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616A5-17EA-40CD-AC3C-8A4683EE7F4E}">
      <dsp:nvSpPr>
        <dsp:cNvPr id="0" name=""/>
        <dsp:cNvSpPr/>
      </dsp:nvSpPr>
      <dsp:spPr>
        <a:xfrm>
          <a:off x="0" y="429884"/>
          <a:ext cx="5858309" cy="42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HENRY MUKASA – </a:t>
          </a:r>
          <a:r>
            <a:rPr lang="en-US" sz="2000" b="1" i="1" kern="1200"/>
            <a:t>Treasurer</a:t>
          </a:r>
          <a:endParaRPr lang="en-US" sz="2000" kern="1200"/>
        </a:p>
      </dsp:txBody>
      <dsp:txXfrm>
        <a:off x="0" y="429884"/>
        <a:ext cx="5858309" cy="429884"/>
      </dsp:txXfrm>
    </dsp:sp>
    <dsp:sp modelId="{785D95BD-B4D9-4916-80CF-3338107DB65F}">
      <dsp:nvSpPr>
        <dsp:cNvPr id="0" name=""/>
        <dsp:cNvSpPr/>
      </dsp:nvSpPr>
      <dsp:spPr>
        <a:xfrm>
          <a:off x="0" y="859769"/>
          <a:ext cx="5858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1DD46-05B7-436C-A55A-B84F13C2A4FF}">
      <dsp:nvSpPr>
        <dsp:cNvPr id="0" name=""/>
        <dsp:cNvSpPr/>
      </dsp:nvSpPr>
      <dsp:spPr>
        <a:xfrm>
          <a:off x="0" y="859769"/>
          <a:ext cx="5858309" cy="42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JULIE NAJJUMBA - </a:t>
          </a:r>
          <a:r>
            <a:rPr lang="en-US" sz="2000" b="1" i="1" kern="1200"/>
            <a:t>Education Affairs</a:t>
          </a:r>
          <a:endParaRPr lang="en-US" sz="2000" kern="1200"/>
        </a:p>
      </dsp:txBody>
      <dsp:txXfrm>
        <a:off x="0" y="859769"/>
        <a:ext cx="5858309" cy="429884"/>
      </dsp:txXfrm>
    </dsp:sp>
    <dsp:sp modelId="{ED167A49-5BFA-445D-BB78-3A8D5BBD09BE}">
      <dsp:nvSpPr>
        <dsp:cNvPr id="0" name=""/>
        <dsp:cNvSpPr/>
      </dsp:nvSpPr>
      <dsp:spPr>
        <a:xfrm>
          <a:off x="0" y="1289654"/>
          <a:ext cx="5858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ECCE0-C9EC-437E-B414-BC7063B3A5C0}">
      <dsp:nvSpPr>
        <dsp:cNvPr id="0" name=""/>
        <dsp:cNvSpPr/>
      </dsp:nvSpPr>
      <dsp:spPr>
        <a:xfrm>
          <a:off x="0" y="1289654"/>
          <a:ext cx="5858309" cy="42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PROSSCOVIA NASSOZI - </a:t>
          </a:r>
          <a:r>
            <a:rPr lang="en-US" sz="2000" b="1" i="1" kern="1200"/>
            <a:t>Women Affairs  </a:t>
          </a:r>
          <a:endParaRPr lang="en-US" sz="2000" kern="1200"/>
        </a:p>
      </dsp:txBody>
      <dsp:txXfrm>
        <a:off x="0" y="1289654"/>
        <a:ext cx="5858309" cy="4298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6A26A-1E4A-4193-A448-E1B36C808955}">
      <dsp:nvSpPr>
        <dsp:cNvPr id="0" name=""/>
        <dsp:cNvSpPr/>
      </dsp:nvSpPr>
      <dsp:spPr>
        <a:xfrm>
          <a:off x="751" y="220798"/>
          <a:ext cx="3043237" cy="36518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604" tIns="0" rIns="300604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/>
            <a:t>Membership -</a:t>
          </a:r>
          <a:r>
            <a:rPr lang="en-US" sz="2000" b="0" i="0" kern="1200" dirty="0"/>
            <a:t> </a:t>
          </a:r>
          <a:r>
            <a:rPr lang="en-US" sz="2000" b="0" i="1" kern="1200" dirty="0"/>
            <a:t>Annual fees</a:t>
          </a:r>
          <a:r>
            <a:rPr lang="en-US" sz="2000" i="1" kern="1200" dirty="0"/>
            <a:t> collected from members .</a:t>
          </a:r>
        </a:p>
      </dsp:txBody>
      <dsp:txXfrm>
        <a:off x="751" y="1681552"/>
        <a:ext cx="3043237" cy="2191130"/>
      </dsp:txXfrm>
    </dsp:sp>
    <dsp:sp modelId="{F3ABA4E6-F22A-4A1B-8461-5077BA455A4C}">
      <dsp:nvSpPr>
        <dsp:cNvPr id="0" name=""/>
        <dsp:cNvSpPr/>
      </dsp:nvSpPr>
      <dsp:spPr>
        <a:xfrm>
          <a:off x="751" y="220798"/>
          <a:ext cx="3043237" cy="1460753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604" tIns="165100" rIns="30060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751" y="220798"/>
        <a:ext cx="3043237" cy="1460753"/>
      </dsp:txXfrm>
    </dsp:sp>
    <dsp:sp modelId="{012C4229-09C7-4E12-B977-9513700BED3D}">
      <dsp:nvSpPr>
        <dsp:cNvPr id="0" name=""/>
        <dsp:cNvSpPr/>
      </dsp:nvSpPr>
      <dsp:spPr>
        <a:xfrm>
          <a:off x="3287447" y="220798"/>
          <a:ext cx="3043237" cy="36518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604" tIns="0" rIns="300604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Community Fundraising - </a:t>
          </a:r>
          <a:r>
            <a:rPr lang="en-US" sz="2000" i="1" kern="1200" dirty="0"/>
            <a:t>Community members contribute funds to a given UBCA cause.</a:t>
          </a:r>
        </a:p>
      </dsp:txBody>
      <dsp:txXfrm>
        <a:off x="3287447" y="1681552"/>
        <a:ext cx="3043237" cy="2191130"/>
      </dsp:txXfrm>
    </dsp:sp>
    <dsp:sp modelId="{7413D28A-1F8C-4BEB-9AE0-8288B2DCDECB}">
      <dsp:nvSpPr>
        <dsp:cNvPr id="0" name=""/>
        <dsp:cNvSpPr/>
      </dsp:nvSpPr>
      <dsp:spPr>
        <a:xfrm>
          <a:off x="3287447" y="220798"/>
          <a:ext cx="3043237" cy="1460753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604" tIns="165100" rIns="30060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287447" y="220798"/>
        <a:ext cx="3043237" cy="1460753"/>
      </dsp:txXfrm>
    </dsp:sp>
    <dsp:sp modelId="{24A602BF-2C71-403A-AA02-DA87F9D77EB1}">
      <dsp:nvSpPr>
        <dsp:cNvPr id="0" name=""/>
        <dsp:cNvSpPr/>
      </dsp:nvSpPr>
      <dsp:spPr>
        <a:xfrm>
          <a:off x="6574144" y="220798"/>
          <a:ext cx="3043237" cy="36518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604" tIns="0" rIns="300604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Donations or Grants - </a:t>
          </a:r>
          <a:r>
            <a:rPr lang="en-US" sz="2000" i="1" kern="1200" dirty="0"/>
            <a:t>From foundations that  offer financial help to community Associations like ours.</a:t>
          </a:r>
        </a:p>
      </dsp:txBody>
      <dsp:txXfrm>
        <a:off x="6574144" y="1681552"/>
        <a:ext cx="3043237" cy="2191130"/>
      </dsp:txXfrm>
    </dsp:sp>
    <dsp:sp modelId="{D307DF91-7370-40C3-B260-1ECB2B22B8C4}">
      <dsp:nvSpPr>
        <dsp:cNvPr id="0" name=""/>
        <dsp:cNvSpPr/>
      </dsp:nvSpPr>
      <dsp:spPr>
        <a:xfrm>
          <a:off x="6574144" y="220798"/>
          <a:ext cx="3043237" cy="1460753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604" tIns="165100" rIns="30060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6574144" y="220798"/>
        <a:ext cx="3043237" cy="14607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2FF8C-CF3A-4E0C-8CE8-8551F65C75BE}">
      <dsp:nvSpPr>
        <dsp:cNvPr id="0" name=""/>
        <dsp:cNvSpPr/>
      </dsp:nvSpPr>
      <dsp:spPr>
        <a:xfrm>
          <a:off x="0" y="0"/>
          <a:ext cx="7405962" cy="883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Annual Fee - $50.00 </a:t>
          </a:r>
        </a:p>
      </dsp:txBody>
      <dsp:txXfrm>
        <a:off x="25883" y="25883"/>
        <a:ext cx="6348985" cy="831936"/>
      </dsp:txXfrm>
    </dsp:sp>
    <dsp:sp modelId="{C9B11B56-DBCC-4739-928F-1E7E0273EA65}">
      <dsp:nvSpPr>
        <dsp:cNvPr id="0" name=""/>
        <dsp:cNvSpPr/>
      </dsp:nvSpPr>
      <dsp:spPr>
        <a:xfrm>
          <a:off x="553042" y="1006438"/>
          <a:ext cx="7405962" cy="883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 far, a few Members have renewed their membership</a:t>
          </a:r>
        </a:p>
      </dsp:txBody>
      <dsp:txXfrm>
        <a:off x="578925" y="1032321"/>
        <a:ext cx="6226747" cy="831936"/>
      </dsp:txXfrm>
    </dsp:sp>
    <dsp:sp modelId="{418BDA23-70CD-4645-8A80-9A63AED597DF}">
      <dsp:nvSpPr>
        <dsp:cNvPr id="0" name=""/>
        <dsp:cNvSpPr/>
      </dsp:nvSpPr>
      <dsp:spPr>
        <a:xfrm>
          <a:off x="1106085" y="2012877"/>
          <a:ext cx="7405962" cy="883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Total  Membership  collection 2020 -2021 is $3,250</a:t>
          </a:r>
        </a:p>
      </dsp:txBody>
      <dsp:txXfrm>
        <a:off x="1131968" y="2038760"/>
        <a:ext cx="6226747" cy="831936"/>
      </dsp:txXfrm>
    </dsp:sp>
    <dsp:sp modelId="{912CD99B-622F-4E91-80CF-A651CBCB050F}">
      <dsp:nvSpPr>
        <dsp:cNvPr id="0" name=""/>
        <dsp:cNvSpPr/>
      </dsp:nvSpPr>
      <dsp:spPr>
        <a:xfrm>
          <a:off x="1659127" y="3019316"/>
          <a:ext cx="7405962" cy="8837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$10 of the $50 is subtracted from membership  </a:t>
          </a:r>
        </a:p>
      </dsp:txBody>
      <dsp:txXfrm>
        <a:off x="1685010" y="3045199"/>
        <a:ext cx="6226747" cy="831936"/>
      </dsp:txXfrm>
    </dsp:sp>
    <dsp:sp modelId="{64B949D9-709D-4C9E-9E87-109A85FD6DCE}">
      <dsp:nvSpPr>
        <dsp:cNvPr id="0" name=""/>
        <dsp:cNvSpPr/>
      </dsp:nvSpPr>
      <dsp:spPr>
        <a:xfrm>
          <a:off x="2212170" y="4025754"/>
          <a:ext cx="7405962" cy="8837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Its saved on the UBCA Building Project Account - $ 640</a:t>
          </a:r>
        </a:p>
      </dsp:txBody>
      <dsp:txXfrm>
        <a:off x="2238053" y="4051637"/>
        <a:ext cx="6226747" cy="831936"/>
      </dsp:txXfrm>
    </dsp:sp>
    <dsp:sp modelId="{6CE51845-A4F7-4CAF-9B12-BD8F383B0D22}">
      <dsp:nvSpPr>
        <dsp:cNvPr id="0" name=""/>
        <dsp:cNvSpPr/>
      </dsp:nvSpPr>
      <dsp:spPr>
        <a:xfrm>
          <a:off x="6831555" y="645593"/>
          <a:ext cx="574406" cy="5744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960796" y="645593"/>
        <a:ext cx="315924" cy="432241"/>
      </dsp:txXfrm>
    </dsp:sp>
    <dsp:sp modelId="{B3FF6701-59CD-47A2-AA1F-A58C6C0C05EE}">
      <dsp:nvSpPr>
        <dsp:cNvPr id="0" name=""/>
        <dsp:cNvSpPr/>
      </dsp:nvSpPr>
      <dsp:spPr>
        <a:xfrm>
          <a:off x="7384598" y="1652032"/>
          <a:ext cx="574406" cy="5744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513839" y="1652032"/>
        <a:ext cx="315924" cy="432241"/>
      </dsp:txXfrm>
    </dsp:sp>
    <dsp:sp modelId="{E569E17E-6AE8-4F51-B1F9-6C94D25BA1CD}">
      <dsp:nvSpPr>
        <dsp:cNvPr id="0" name=""/>
        <dsp:cNvSpPr/>
      </dsp:nvSpPr>
      <dsp:spPr>
        <a:xfrm>
          <a:off x="7937641" y="2643742"/>
          <a:ext cx="574406" cy="57440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066882" y="2643742"/>
        <a:ext cx="315924" cy="432241"/>
      </dsp:txXfrm>
    </dsp:sp>
    <dsp:sp modelId="{C649CF7D-9C56-4DAE-8E3D-74FA0DB696BF}">
      <dsp:nvSpPr>
        <dsp:cNvPr id="0" name=""/>
        <dsp:cNvSpPr/>
      </dsp:nvSpPr>
      <dsp:spPr>
        <a:xfrm>
          <a:off x="8490683" y="3660000"/>
          <a:ext cx="574406" cy="5744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619924" y="3660000"/>
        <a:ext cx="315924" cy="43224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C83013-6CC2-4970-858E-4AAD58590544}">
      <dsp:nvSpPr>
        <dsp:cNvPr id="0" name=""/>
        <dsp:cNvSpPr/>
      </dsp:nvSpPr>
      <dsp:spPr>
        <a:xfrm>
          <a:off x="0" y="2066"/>
          <a:ext cx="6628804" cy="10474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E1BA3-AEBC-48EC-AABE-9B3644701A76}">
      <dsp:nvSpPr>
        <dsp:cNvPr id="0" name=""/>
        <dsp:cNvSpPr/>
      </dsp:nvSpPr>
      <dsp:spPr>
        <a:xfrm>
          <a:off x="316857" y="237745"/>
          <a:ext cx="576104" cy="5761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82A113-B7D4-4534-9109-5E31C580DE84}">
      <dsp:nvSpPr>
        <dsp:cNvPr id="0" name=""/>
        <dsp:cNvSpPr/>
      </dsp:nvSpPr>
      <dsp:spPr>
        <a:xfrm>
          <a:off x="1209819" y="2066"/>
          <a:ext cx="5418984" cy="1047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856" tIns="110856" rIns="110856" bIns="11085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/>
            <a:t>Various Educational Session possibilities Via Zoom</a:t>
          </a:r>
          <a:endParaRPr lang="en-US" sz="2200" kern="1200" dirty="0"/>
        </a:p>
      </dsp:txBody>
      <dsp:txXfrm>
        <a:off x="1209819" y="2066"/>
        <a:ext cx="5418984" cy="1047462"/>
      </dsp:txXfrm>
    </dsp:sp>
    <dsp:sp modelId="{68FD5C97-8E5F-4EFB-AD7C-E7F380897980}">
      <dsp:nvSpPr>
        <dsp:cNvPr id="0" name=""/>
        <dsp:cNvSpPr/>
      </dsp:nvSpPr>
      <dsp:spPr>
        <a:xfrm>
          <a:off x="0" y="1311395"/>
          <a:ext cx="6628804" cy="10474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946EC-A6DB-438D-8A1F-06B3417EA1D1}">
      <dsp:nvSpPr>
        <dsp:cNvPr id="0" name=""/>
        <dsp:cNvSpPr/>
      </dsp:nvSpPr>
      <dsp:spPr>
        <a:xfrm>
          <a:off x="316857" y="1547074"/>
          <a:ext cx="576104" cy="5761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94E34-CF43-49A1-B54B-047F049BC9E7}">
      <dsp:nvSpPr>
        <dsp:cNvPr id="0" name=""/>
        <dsp:cNvSpPr/>
      </dsp:nvSpPr>
      <dsp:spPr>
        <a:xfrm>
          <a:off x="1209819" y="1311395"/>
          <a:ext cx="5418984" cy="1047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856" tIns="110856" rIns="110856" bIns="11085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/>
            <a:t>Sessions include College Prep</a:t>
          </a:r>
          <a:endParaRPr lang="en-US" sz="2200" kern="1200" dirty="0"/>
        </a:p>
      </dsp:txBody>
      <dsp:txXfrm>
        <a:off x="1209819" y="1311395"/>
        <a:ext cx="5418984" cy="1047462"/>
      </dsp:txXfrm>
    </dsp:sp>
    <dsp:sp modelId="{C683FA14-18A6-4821-9EDE-89DE31C79DB1}">
      <dsp:nvSpPr>
        <dsp:cNvPr id="0" name=""/>
        <dsp:cNvSpPr/>
      </dsp:nvSpPr>
      <dsp:spPr>
        <a:xfrm>
          <a:off x="0" y="2620723"/>
          <a:ext cx="6628804" cy="10474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E84F2-5C30-47D7-A3AA-39423B424C17}">
      <dsp:nvSpPr>
        <dsp:cNvPr id="0" name=""/>
        <dsp:cNvSpPr/>
      </dsp:nvSpPr>
      <dsp:spPr>
        <a:xfrm>
          <a:off x="316857" y="2856402"/>
          <a:ext cx="576104" cy="5761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266CD-93A7-4434-A461-0D36506AE3BB}">
      <dsp:nvSpPr>
        <dsp:cNvPr id="0" name=""/>
        <dsp:cNvSpPr/>
      </dsp:nvSpPr>
      <dsp:spPr>
        <a:xfrm>
          <a:off x="1209819" y="2620723"/>
          <a:ext cx="5418984" cy="1047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856" tIns="110856" rIns="110856" bIns="11085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O</a:t>
          </a:r>
          <a:r>
            <a:rPr lang="en-US" sz="2200" b="1" i="0" kern="1200"/>
            <a:t>ne on one homework help for youth</a:t>
          </a:r>
          <a:endParaRPr lang="en-US" sz="2200" kern="1200"/>
        </a:p>
      </dsp:txBody>
      <dsp:txXfrm>
        <a:off x="1209819" y="2620723"/>
        <a:ext cx="5418984" cy="1047462"/>
      </dsp:txXfrm>
    </dsp:sp>
    <dsp:sp modelId="{03686550-5D44-4CF3-AA78-2348A16C3E73}">
      <dsp:nvSpPr>
        <dsp:cNvPr id="0" name=""/>
        <dsp:cNvSpPr/>
      </dsp:nvSpPr>
      <dsp:spPr>
        <a:xfrm>
          <a:off x="0" y="3930051"/>
          <a:ext cx="6628804" cy="10474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2E297-A76E-41BC-AE36-7242CC9548A9}">
      <dsp:nvSpPr>
        <dsp:cNvPr id="0" name=""/>
        <dsp:cNvSpPr/>
      </dsp:nvSpPr>
      <dsp:spPr>
        <a:xfrm>
          <a:off x="316857" y="4165730"/>
          <a:ext cx="576104" cy="5761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5A69B-41E5-4B16-B3B9-9E2FE52F5D6F}">
      <dsp:nvSpPr>
        <dsp:cNvPr id="0" name=""/>
        <dsp:cNvSpPr/>
      </dsp:nvSpPr>
      <dsp:spPr>
        <a:xfrm>
          <a:off x="1209819" y="3930051"/>
          <a:ext cx="5418984" cy="1047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856" tIns="110856" rIns="110856" bIns="11085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/>
            <a:t>Book Club and General Education Advising</a:t>
          </a:r>
          <a:endParaRPr lang="en-US" sz="2200" kern="1200" dirty="0"/>
        </a:p>
      </dsp:txBody>
      <dsp:txXfrm>
        <a:off x="1209819" y="3930051"/>
        <a:ext cx="5418984" cy="104746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96203-23D6-456A-8809-D84E120DEF14}">
      <dsp:nvSpPr>
        <dsp:cNvPr id="0" name=""/>
        <dsp:cNvSpPr/>
      </dsp:nvSpPr>
      <dsp:spPr>
        <a:xfrm>
          <a:off x="0" y="1045493"/>
          <a:ext cx="2417712" cy="1535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101EC-3E0E-43E5-9D5F-B1E9B21DF82F}">
      <dsp:nvSpPr>
        <dsp:cNvPr id="0" name=""/>
        <dsp:cNvSpPr/>
      </dsp:nvSpPr>
      <dsp:spPr>
        <a:xfrm>
          <a:off x="268634" y="1300696"/>
          <a:ext cx="2417712" cy="15352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</a:t>
          </a:r>
          <a:r>
            <a:rPr lang="en-US" sz="2000" b="1" i="0" kern="1200" dirty="0"/>
            <a:t>arents’ Failure to be involved in these educational sessions for their youth.</a:t>
          </a:r>
          <a:endParaRPr lang="en-US" sz="2000" kern="1200" dirty="0"/>
        </a:p>
      </dsp:txBody>
      <dsp:txXfrm>
        <a:off x="313600" y="1345662"/>
        <a:ext cx="2327780" cy="1445315"/>
      </dsp:txXfrm>
    </dsp:sp>
    <dsp:sp modelId="{795869AB-78F0-4F31-BAC7-7576A7C3E939}">
      <dsp:nvSpPr>
        <dsp:cNvPr id="0" name=""/>
        <dsp:cNvSpPr/>
      </dsp:nvSpPr>
      <dsp:spPr>
        <a:xfrm>
          <a:off x="2954982" y="1045493"/>
          <a:ext cx="2417712" cy="1535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EB280-6F79-4182-B9D0-65D30E5BEF88}">
      <dsp:nvSpPr>
        <dsp:cNvPr id="0" name=""/>
        <dsp:cNvSpPr/>
      </dsp:nvSpPr>
      <dsp:spPr>
        <a:xfrm>
          <a:off x="3223616" y="1300696"/>
          <a:ext cx="2417712" cy="15352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Very Busy Parents  Coupled with  communication is poor.</a:t>
          </a:r>
          <a:endParaRPr lang="en-US" sz="2000" kern="1200"/>
        </a:p>
      </dsp:txBody>
      <dsp:txXfrm>
        <a:off x="3268582" y="1345662"/>
        <a:ext cx="2327780" cy="1445315"/>
      </dsp:txXfrm>
    </dsp:sp>
    <dsp:sp modelId="{EEB1A4DA-3723-4EFE-94D8-925F6EB3A276}">
      <dsp:nvSpPr>
        <dsp:cNvPr id="0" name=""/>
        <dsp:cNvSpPr/>
      </dsp:nvSpPr>
      <dsp:spPr>
        <a:xfrm>
          <a:off x="5909964" y="1045493"/>
          <a:ext cx="2417712" cy="1535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95486-61A2-4403-A231-8775019E15CA}">
      <dsp:nvSpPr>
        <dsp:cNvPr id="0" name=""/>
        <dsp:cNvSpPr/>
      </dsp:nvSpPr>
      <dsp:spPr>
        <a:xfrm>
          <a:off x="6178599" y="1300696"/>
          <a:ext cx="2417712" cy="15352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Some Youth are struggling and  need help</a:t>
          </a:r>
          <a:endParaRPr lang="en-US" sz="2000" kern="1200"/>
        </a:p>
      </dsp:txBody>
      <dsp:txXfrm>
        <a:off x="6223565" y="1345662"/>
        <a:ext cx="2327780" cy="144531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F5CD6-DBF9-4724-964E-859EDFA59DA8}">
      <dsp:nvSpPr>
        <dsp:cNvPr id="0" name=""/>
        <dsp:cNvSpPr/>
      </dsp:nvSpPr>
      <dsp:spPr>
        <a:xfrm>
          <a:off x="278845" y="0"/>
          <a:ext cx="4080006" cy="5425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PROSSY- Sisters Saloon  </a:t>
          </a:r>
        </a:p>
      </dsp:txBody>
      <dsp:txXfrm>
        <a:off x="278845" y="0"/>
        <a:ext cx="4080006" cy="542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5DC0A-1EC2-46FD-9D79-2CB57ADB1433}">
      <dsp:nvSpPr>
        <dsp:cNvPr id="0" name=""/>
        <dsp:cNvSpPr/>
      </dsp:nvSpPr>
      <dsp:spPr>
        <a:xfrm>
          <a:off x="0" y="105418"/>
          <a:ext cx="2969314" cy="1781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4400" b="0" kern="1200" dirty="0">
              <a:solidFill>
                <a:srgbClr val="00B050"/>
              </a:solidFill>
              <a:latin typeface="Aldhabi" panose="01000000000000000000" pitchFamily="2" charset="-78"/>
              <a:cs typeface="Aldhabi" panose="01000000000000000000" pitchFamily="2" charset="-78"/>
            </a:rPr>
            <a:t>UBCA 2020 CALENDER</a:t>
          </a:r>
          <a:endParaRPr lang="en-US" sz="4400" b="0" kern="1200" dirty="0">
            <a:solidFill>
              <a:srgbClr val="00B050"/>
            </a:solidFill>
          </a:endParaRPr>
        </a:p>
      </dsp:txBody>
      <dsp:txXfrm>
        <a:off x="0" y="105418"/>
        <a:ext cx="2969314" cy="1781589"/>
      </dsp:txXfrm>
    </dsp:sp>
    <dsp:sp modelId="{E25B24E2-9998-4FB1-B63D-E521835A6766}">
      <dsp:nvSpPr>
        <dsp:cNvPr id="0" name=""/>
        <dsp:cNvSpPr/>
      </dsp:nvSpPr>
      <dsp:spPr>
        <a:xfrm>
          <a:off x="3266246" y="29148"/>
          <a:ext cx="2969314" cy="1781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3700" b="1" kern="1200" dirty="0">
              <a:solidFill>
                <a:srgbClr val="FF0000"/>
              </a:solidFill>
              <a:effectLst/>
              <a:latin typeface="Aldhabi" panose="01000000000000000000" pitchFamily="2" charset="-78"/>
              <a:cs typeface="Aldhabi" panose="01000000000000000000" pitchFamily="2" charset="-78"/>
            </a:rPr>
            <a:t>THE COVID-19 PANDEMIC </a:t>
          </a:r>
          <a:endParaRPr lang="en-US" sz="3700" kern="1200" dirty="0">
            <a:solidFill>
              <a:srgbClr val="FF0000"/>
            </a:solidFill>
          </a:endParaRPr>
        </a:p>
      </dsp:txBody>
      <dsp:txXfrm>
        <a:off x="3266246" y="29148"/>
        <a:ext cx="2969314" cy="1781589"/>
      </dsp:txXfrm>
    </dsp:sp>
    <dsp:sp modelId="{87BC674F-CFE1-440B-A8F2-91DB6D26395B}">
      <dsp:nvSpPr>
        <dsp:cNvPr id="0" name=""/>
        <dsp:cNvSpPr/>
      </dsp:nvSpPr>
      <dsp:spPr>
        <a:xfrm>
          <a:off x="6532493" y="57279"/>
          <a:ext cx="2969314" cy="1781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4400" b="1" kern="1200" dirty="0">
              <a:solidFill>
                <a:srgbClr val="FFC000"/>
              </a:solidFill>
              <a:latin typeface="Aldhabi" panose="01000000000000000000" pitchFamily="2" charset="-78"/>
              <a:cs typeface="Aldhabi" panose="01000000000000000000" pitchFamily="2" charset="-78"/>
            </a:rPr>
            <a:t>UBCA ACHIVEMENTS</a:t>
          </a:r>
          <a:endParaRPr lang="en-US" sz="4400" kern="1200" dirty="0">
            <a:solidFill>
              <a:srgbClr val="FFC000"/>
            </a:solidFill>
          </a:endParaRPr>
        </a:p>
      </dsp:txBody>
      <dsp:txXfrm>
        <a:off x="6532493" y="57279"/>
        <a:ext cx="2969314" cy="1781589"/>
      </dsp:txXfrm>
    </dsp:sp>
    <dsp:sp modelId="{BAB5991A-A933-46FB-8C64-45E14F29AA66}">
      <dsp:nvSpPr>
        <dsp:cNvPr id="0" name=""/>
        <dsp:cNvSpPr/>
      </dsp:nvSpPr>
      <dsp:spPr>
        <a:xfrm>
          <a:off x="10778" y="2242303"/>
          <a:ext cx="2969314" cy="1781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rgbClr val="0070C0"/>
              </a:solidFill>
              <a:latin typeface="Aldhabi" panose="01000000000000000000" pitchFamily="2" charset="-78"/>
              <a:cs typeface="Aldhabi" panose="01000000000000000000" pitchFamily="2" charset="-78"/>
            </a:rPr>
            <a:t>UBCA MEMBERSHIP</a:t>
          </a:r>
        </a:p>
      </dsp:txBody>
      <dsp:txXfrm>
        <a:off x="10778" y="2242303"/>
        <a:ext cx="2969314" cy="1781589"/>
      </dsp:txXfrm>
    </dsp:sp>
    <dsp:sp modelId="{790BF324-A8FA-412D-8628-405BC772F32B}">
      <dsp:nvSpPr>
        <dsp:cNvPr id="0" name=""/>
        <dsp:cNvSpPr/>
      </dsp:nvSpPr>
      <dsp:spPr>
        <a:xfrm>
          <a:off x="3277025" y="2268813"/>
          <a:ext cx="2969314" cy="1781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3700" b="1" kern="1200" dirty="0">
              <a:solidFill>
                <a:schemeClr val="tx1"/>
              </a:solidFill>
              <a:effectLst/>
              <a:latin typeface="Aldhabi" panose="01000000000000000000" pitchFamily="2" charset="-78"/>
              <a:cs typeface="Aldhabi" panose="01000000000000000000" pitchFamily="2" charset="-78"/>
            </a:rPr>
            <a:t>CHALLENGES</a:t>
          </a:r>
          <a:endParaRPr lang="en-US" sz="3700" kern="1200" dirty="0">
            <a:solidFill>
              <a:schemeClr val="tx1"/>
            </a:solidFill>
          </a:endParaRPr>
        </a:p>
      </dsp:txBody>
      <dsp:txXfrm>
        <a:off x="3277025" y="2268813"/>
        <a:ext cx="2969314" cy="1781589"/>
      </dsp:txXfrm>
    </dsp:sp>
    <dsp:sp modelId="{4D565FE7-9C79-45F8-8DBF-EEF2B35D6C8C}">
      <dsp:nvSpPr>
        <dsp:cNvPr id="0" name=""/>
        <dsp:cNvSpPr/>
      </dsp:nvSpPr>
      <dsp:spPr>
        <a:xfrm>
          <a:off x="6428151" y="2136817"/>
          <a:ext cx="2947757" cy="2103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rgbClr val="7030A0"/>
              </a:solidFill>
              <a:latin typeface="Aldhabi" panose="01000000000000000000" pitchFamily="2" charset="-78"/>
              <a:cs typeface="Aldhabi" panose="01000000000000000000" pitchFamily="2" charset="-78"/>
            </a:rPr>
            <a:t>WAY FORWARD</a:t>
          </a:r>
          <a:endParaRPr lang="en-US" sz="3700" kern="1200" dirty="0">
            <a:solidFill>
              <a:srgbClr val="7030A0"/>
            </a:solidFill>
          </a:endParaRPr>
        </a:p>
      </dsp:txBody>
      <dsp:txXfrm>
        <a:off x="6428151" y="2136817"/>
        <a:ext cx="2947757" cy="21038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CA481-388C-435C-A9A8-033A5DDD934C}">
      <dsp:nvSpPr>
        <dsp:cNvPr id="0" name=""/>
        <dsp:cNvSpPr/>
      </dsp:nvSpPr>
      <dsp:spPr>
        <a:xfrm>
          <a:off x="-6330200" y="-968305"/>
          <a:ext cx="7534897" cy="7534897"/>
        </a:xfrm>
        <a:prstGeom prst="blockArc">
          <a:avLst>
            <a:gd name="adj1" fmla="val 18900000"/>
            <a:gd name="adj2" fmla="val 2700000"/>
            <a:gd name="adj3" fmla="val 287"/>
          </a:avLst>
        </a:pr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AD05AD-B4FE-4310-A951-F92D876CD8B3}">
      <dsp:nvSpPr>
        <dsp:cNvPr id="0" name=""/>
        <dsp:cNvSpPr/>
      </dsp:nvSpPr>
      <dsp:spPr>
        <a:xfrm>
          <a:off x="448499" y="294805"/>
          <a:ext cx="5568081" cy="5893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82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 dirty="0">
              <a:effectLst/>
              <a:latin typeface="Bookman Old Style" panose="02050604050505020204" pitchFamily="18" charset="0"/>
            </a:rPr>
            <a:t>Pearl of Africa Store </a:t>
          </a:r>
        </a:p>
      </dsp:txBody>
      <dsp:txXfrm>
        <a:off x="448499" y="294805"/>
        <a:ext cx="5568081" cy="589387"/>
      </dsp:txXfrm>
    </dsp:sp>
    <dsp:sp modelId="{3E7CA6C0-C6C3-40C7-81C4-CDD10805BA48}">
      <dsp:nvSpPr>
        <dsp:cNvPr id="0" name=""/>
        <dsp:cNvSpPr/>
      </dsp:nvSpPr>
      <dsp:spPr>
        <a:xfrm>
          <a:off x="80132" y="221132"/>
          <a:ext cx="736734" cy="736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83245-C058-4180-B480-76AD56AA5C87}">
      <dsp:nvSpPr>
        <dsp:cNvPr id="0" name=""/>
        <dsp:cNvSpPr/>
      </dsp:nvSpPr>
      <dsp:spPr>
        <a:xfrm>
          <a:off x="933311" y="1178775"/>
          <a:ext cx="5083269" cy="589387"/>
        </a:xfrm>
        <a:prstGeom prst="rect">
          <a:avLst/>
        </a:prstGeom>
        <a:solidFill>
          <a:schemeClr val="accent2">
            <a:hueOff val="-592857"/>
            <a:satOff val="2840"/>
            <a:lumOff val="26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82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Bookman Old Style" panose="02050604050505020204" pitchFamily="18" charset="0"/>
            </a:rPr>
            <a:t>Radio Uganda Boston </a:t>
          </a:r>
        </a:p>
      </dsp:txBody>
      <dsp:txXfrm>
        <a:off x="933311" y="1178775"/>
        <a:ext cx="5083269" cy="589387"/>
      </dsp:txXfrm>
    </dsp:sp>
    <dsp:sp modelId="{D6F0E1BC-1B43-48B8-8F03-59CE14D51378}">
      <dsp:nvSpPr>
        <dsp:cNvPr id="0" name=""/>
        <dsp:cNvSpPr/>
      </dsp:nvSpPr>
      <dsp:spPr>
        <a:xfrm>
          <a:off x="564943" y="1105101"/>
          <a:ext cx="736734" cy="736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592857"/>
              <a:satOff val="2840"/>
              <a:lumOff val="2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D56EE-6FBB-48AF-85DF-8115FD09F52C}">
      <dsp:nvSpPr>
        <dsp:cNvPr id="0" name=""/>
        <dsp:cNvSpPr/>
      </dsp:nvSpPr>
      <dsp:spPr>
        <a:xfrm>
          <a:off x="1155003" y="2062744"/>
          <a:ext cx="4861577" cy="589387"/>
        </a:xfrm>
        <a:prstGeom prst="rect">
          <a:avLst/>
        </a:prstGeom>
        <a:solidFill>
          <a:schemeClr val="accent2">
            <a:hueOff val="-1185714"/>
            <a:satOff val="5680"/>
            <a:lumOff val="52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82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 dirty="0">
              <a:latin typeface="Bookman Old Style" panose="02050604050505020204" pitchFamily="18" charset="0"/>
            </a:rPr>
            <a:t>Waltham Mosque </a:t>
          </a:r>
          <a:endParaRPr lang="en-US" sz="3100" kern="1200" dirty="0">
            <a:latin typeface="Bookman Old Style" panose="02050604050505020204" pitchFamily="18" charset="0"/>
          </a:endParaRPr>
        </a:p>
      </dsp:txBody>
      <dsp:txXfrm>
        <a:off x="1155003" y="2062744"/>
        <a:ext cx="4861577" cy="589387"/>
      </dsp:txXfrm>
    </dsp:sp>
    <dsp:sp modelId="{D2184E4B-9A2B-40BD-9733-8FE18AF35CA6}">
      <dsp:nvSpPr>
        <dsp:cNvPr id="0" name=""/>
        <dsp:cNvSpPr/>
      </dsp:nvSpPr>
      <dsp:spPr>
        <a:xfrm>
          <a:off x="786635" y="1989071"/>
          <a:ext cx="736734" cy="736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185714"/>
              <a:satOff val="5680"/>
              <a:lumOff val="5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30BCE-AAC1-425C-B66E-4D8E1ABF44E3}">
      <dsp:nvSpPr>
        <dsp:cNvPr id="0" name=""/>
        <dsp:cNvSpPr/>
      </dsp:nvSpPr>
      <dsp:spPr>
        <a:xfrm>
          <a:off x="1155003" y="2946154"/>
          <a:ext cx="4861577" cy="589387"/>
        </a:xfrm>
        <a:prstGeom prst="rect">
          <a:avLst/>
        </a:prstGeom>
        <a:solidFill>
          <a:schemeClr val="accent2">
            <a:hueOff val="-1778572"/>
            <a:satOff val="8520"/>
            <a:lumOff val="78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82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 dirty="0">
              <a:latin typeface="Bookman Old Style" panose="02050604050505020204" pitchFamily="18" charset="0"/>
            </a:rPr>
            <a:t>St. Mary's Catholic </a:t>
          </a:r>
          <a:endParaRPr lang="en-US" sz="3100" kern="1200" dirty="0">
            <a:latin typeface="Bookman Old Style" panose="02050604050505020204" pitchFamily="18" charset="0"/>
          </a:endParaRPr>
        </a:p>
      </dsp:txBody>
      <dsp:txXfrm>
        <a:off x="1155003" y="2946154"/>
        <a:ext cx="4861577" cy="589387"/>
      </dsp:txXfrm>
    </dsp:sp>
    <dsp:sp modelId="{99FE1F1B-871F-471D-9574-329F8CA1B173}">
      <dsp:nvSpPr>
        <dsp:cNvPr id="0" name=""/>
        <dsp:cNvSpPr/>
      </dsp:nvSpPr>
      <dsp:spPr>
        <a:xfrm>
          <a:off x="786635" y="2872481"/>
          <a:ext cx="736734" cy="736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778572"/>
              <a:satOff val="8520"/>
              <a:lumOff val="7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1F500-9A03-4021-A154-2DB62C82B5CB}">
      <dsp:nvSpPr>
        <dsp:cNvPr id="0" name=""/>
        <dsp:cNvSpPr/>
      </dsp:nvSpPr>
      <dsp:spPr>
        <a:xfrm>
          <a:off x="933311" y="3830124"/>
          <a:ext cx="5083269" cy="589387"/>
        </a:xfrm>
        <a:prstGeom prst="rect">
          <a:avLst/>
        </a:prstGeom>
        <a:solidFill>
          <a:schemeClr val="accent2">
            <a:hueOff val="-2371429"/>
            <a:satOff val="11360"/>
            <a:lumOff val="105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82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 dirty="0">
              <a:latin typeface="Bookman Old Style" panose="02050604050505020204" pitchFamily="18" charset="0"/>
            </a:rPr>
            <a:t>St. Paul, Waltham </a:t>
          </a:r>
          <a:endParaRPr lang="en-US" sz="3100" kern="1200" dirty="0">
            <a:latin typeface="Bookman Old Style" panose="02050604050505020204" pitchFamily="18" charset="0"/>
          </a:endParaRPr>
        </a:p>
      </dsp:txBody>
      <dsp:txXfrm>
        <a:off x="933311" y="3830124"/>
        <a:ext cx="5083269" cy="589387"/>
      </dsp:txXfrm>
    </dsp:sp>
    <dsp:sp modelId="{9BF9D87F-659A-446D-BD89-F58176304C88}">
      <dsp:nvSpPr>
        <dsp:cNvPr id="0" name=""/>
        <dsp:cNvSpPr/>
      </dsp:nvSpPr>
      <dsp:spPr>
        <a:xfrm>
          <a:off x="564943" y="3756450"/>
          <a:ext cx="736734" cy="736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371429"/>
              <a:satOff val="11360"/>
              <a:lumOff val="10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56E4A-C283-406E-90EF-B0BD404EF750}">
      <dsp:nvSpPr>
        <dsp:cNvPr id="0" name=""/>
        <dsp:cNvSpPr/>
      </dsp:nvSpPr>
      <dsp:spPr>
        <a:xfrm>
          <a:off x="448499" y="4714093"/>
          <a:ext cx="5568081" cy="589387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82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 dirty="0">
              <a:latin typeface="Bookman Old Style" panose="02050604050505020204" pitchFamily="18" charset="0"/>
            </a:rPr>
            <a:t>All Saints, Newton</a:t>
          </a:r>
          <a:endParaRPr lang="en-US" sz="3100" kern="1200" dirty="0">
            <a:latin typeface="Bookman Old Style" panose="02050604050505020204" pitchFamily="18" charset="0"/>
          </a:endParaRPr>
        </a:p>
      </dsp:txBody>
      <dsp:txXfrm>
        <a:off x="448499" y="4714093"/>
        <a:ext cx="5568081" cy="589387"/>
      </dsp:txXfrm>
    </dsp:sp>
    <dsp:sp modelId="{DFAD4CCF-561F-4935-AE18-0F0AA13E50F2}">
      <dsp:nvSpPr>
        <dsp:cNvPr id="0" name=""/>
        <dsp:cNvSpPr/>
      </dsp:nvSpPr>
      <dsp:spPr>
        <a:xfrm>
          <a:off x="80132" y="4640420"/>
          <a:ext cx="736734" cy="736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B8C55-C5C3-4902-A505-E35C058BCDFB}">
      <dsp:nvSpPr>
        <dsp:cNvPr id="0" name=""/>
        <dsp:cNvSpPr/>
      </dsp:nvSpPr>
      <dsp:spPr>
        <a:xfrm>
          <a:off x="-6519113" y="-997025"/>
          <a:ext cx="7759313" cy="7759313"/>
        </a:xfrm>
        <a:prstGeom prst="blockArc">
          <a:avLst>
            <a:gd name="adj1" fmla="val 18900000"/>
            <a:gd name="adj2" fmla="val 2700000"/>
            <a:gd name="adj3" fmla="val 278"/>
          </a:avLst>
        </a:pr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2DAC95-168D-4EA9-AF81-9C1A5078B57B}">
      <dsp:nvSpPr>
        <dsp:cNvPr id="0" name=""/>
        <dsp:cNvSpPr/>
      </dsp:nvSpPr>
      <dsp:spPr>
        <a:xfrm>
          <a:off x="461608" y="303598"/>
          <a:ext cx="5552335" cy="6069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17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latin typeface="Bookman Old Style" panose="02050604050505020204" pitchFamily="18" charset="0"/>
            </a:rPr>
            <a:t>Friends Salon (Douglas)</a:t>
          </a:r>
          <a:endParaRPr lang="en-US" sz="3200" kern="1200" dirty="0">
            <a:latin typeface="Bookman Old Style" panose="02050604050505020204" pitchFamily="18" charset="0"/>
          </a:endParaRPr>
        </a:p>
      </dsp:txBody>
      <dsp:txXfrm>
        <a:off x="461608" y="303598"/>
        <a:ext cx="5552335" cy="606966"/>
      </dsp:txXfrm>
    </dsp:sp>
    <dsp:sp modelId="{4CAAB4AE-FE23-4633-BDB7-43D28DED75B3}">
      <dsp:nvSpPr>
        <dsp:cNvPr id="0" name=""/>
        <dsp:cNvSpPr/>
      </dsp:nvSpPr>
      <dsp:spPr>
        <a:xfrm>
          <a:off x="82253" y="227727"/>
          <a:ext cx="758708" cy="7587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74DB31-AD7E-43EA-9B7A-40C66A2FB226}">
      <dsp:nvSpPr>
        <dsp:cNvPr id="0" name=""/>
        <dsp:cNvSpPr/>
      </dsp:nvSpPr>
      <dsp:spPr>
        <a:xfrm>
          <a:off x="960879" y="1213933"/>
          <a:ext cx="5053063" cy="606966"/>
        </a:xfrm>
        <a:prstGeom prst="rect">
          <a:avLst/>
        </a:prstGeom>
        <a:gradFill rotWithShape="0">
          <a:gsLst>
            <a:gs pos="0">
              <a:schemeClr val="accent2">
                <a:hueOff val="-592857"/>
                <a:satOff val="2840"/>
                <a:lumOff val="2627"/>
                <a:alphaOff val="0"/>
                <a:tint val="96000"/>
                <a:lumMod val="100000"/>
              </a:schemeClr>
            </a:gs>
            <a:gs pos="78000">
              <a:schemeClr val="accent2">
                <a:hueOff val="-592857"/>
                <a:satOff val="2840"/>
                <a:lumOff val="262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178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Kampala Unisex (Mildred)</a:t>
          </a:r>
          <a:endParaRPr lang="en-US" sz="2800" kern="1200" dirty="0"/>
        </a:p>
      </dsp:txBody>
      <dsp:txXfrm>
        <a:off x="960879" y="1213933"/>
        <a:ext cx="5053063" cy="606966"/>
      </dsp:txXfrm>
    </dsp:sp>
    <dsp:sp modelId="{61E009FB-FA31-4510-A8BD-BDDC3BFEB0B8}">
      <dsp:nvSpPr>
        <dsp:cNvPr id="0" name=""/>
        <dsp:cNvSpPr/>
      </dsp:nvSpPr>
      <dsp:spPr>
        <a:xfrm>
          <a:off x="581525" y="1138062"/>
          <a:ext cx="758708" cy="7587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592857"/>
              <a:satOff val="2840"/>
              <a:lumOff val="262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BFF537-6E88-4242-AC6D-7F7F139E56C3}">
      <dsp:nvSpPr>
        <dsp:cNvPr id="0" name=""/>
        <dsp:cNvSpPr/>
      </dsp:nvSpPr>
      <dsp:spPr>
        <a:xfrm>
          <a:off x="1189184" y="2124268"/>
          <a:ext cx="4824759" cy="606966"/>
        </a:xfrm>
        <a:prstGeom prst="rect">
          <a:avLst/>
        </a:prstGeom>
        <a:gradFill rotWithShape="0">
          <a:gsLst>
            <a:gs pos="0">
              <a:schemeClr val="accent2">
                <a:hueOff val="-1185714"/>
                <a:satOff val="5680"/>
                <a:lumOff val="5255"/>
                <a:alphaOff val="0"/>
                <a:tint val="96000"/>
                <a:lumMod val="100000"/>
              </a:schemeClr>
            </a:gs>
            <a:gs pos="78000">
              <a:schemeClr val="accent2">
                <a:hueOff val="-1185714"/>
                <a:satOff val="5680"/>
                <a:lumOff val="525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17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/>
            <a:t>Sule’s Saloon</a:t>
          </a:r>
          <a:endParaRPr lang="en-US" sz="3200" kern="1200" dirty="0"/>
        </a:p>
      </dsp:txBody>
      <dsp:txXfrm>
        <a:off x="1189184" y="2124268"/>
        <a:ext cx="4824759" cy="606966"/>
      </dsp:txXfrm>
    </dsp:sp>
    <dsp:sp modelId="{1B3A654E-2F83-420B-B0FF-3CB7E016957C}">
      <dsp:nvSpPr>
        <dsp:cNvPr id="0" name=""/>
        <dsp:cNvSpPr/>
      </dsp:nvSpPr>
      <dsp:spPr>
        <a:xfrm>
          <a:off x="809829" y="2048397"/>
          <a:ext cx="758708" cy="7587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1185714"/>
              <a:satOff val="5680"/>
              <a:lumOff val="525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41EE09-5711-40EC-A6BF-D5979968D3F3}">
      <dsp:nvSpPr>
        <dsp:cNvPr id="0" name=""/>
        <dsp:cNvSpPr/>
      </dsp:nvSpPr>
      <dsp:spPr>
        <a:xfrm>
          <a:off x="1189184" y="3034027"/>
          <a:ext cx="4824759" cy="606966"/>
        </a:xfrm>
        <a:prstGeom prst="rect">
          <a:avLst/>
        </a:prstGeom>
        <a:gradFill rotWithShape="0">
          <a:gsLst>
            <a:gs pos="0">
              <a:schemeClr val="accent2">
                <a:hueOff val="-1778572"/>
                <a:satOff val="8520"/>
                <a:lumOff val="7882"/>
                <a:alphaOff val="0"/>
                <a:tint val="96000"/>
                <a:lumMod val="100000"/>
              </a:schemeClr>
            </a:gs>
            <a:gs pos="78000">
              <a:schemeClr val="accent2">
                <a:hueOff val="-1778572"/>
                <a:satOff val="8520"/>
                <a:lumOff val="788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17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/>
            <a:t>Karibu Restaurant </a:t>
          </a:r>
          <a:endParaRPr lang="en-US" sz="3200" kern="1200" dirty="0"/>
        </a:p>
      </dsp:txBody>
      <dsp:txXfrm>
        <a:off x="1189184" y="3034027"/>
        <a:ext cx="4824759" cy="606966"/>
      </dsp:txXfrm>
    </dsp:sp>
    <dsp:sp modelId="{C938EE29-9761-4552-A933-85CC8B1DF3D4}">
      <dsp:nvSpPr>
        <dsp:cNvPr id="0" name=""/>
        <dsp:cNvSpPr/>
      </dsp:nvSpPr>
      <dsp:spPr>
        <a:xfrm>
          <a:off x="809829" y="2958156"/>
          <a:ext cx="758708" cy="7587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1778572"/>
              <a:satOff val="8520"/>
              <a:lumOff val="788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29F786-9BF3-48B8-946B-6397DAE4635A}">
      <dsp:nvSpPr>
        <dsp:cNvPr id="0" name=""/>
        <dsp:cNvSpPr/>
      </dsp:nvSpPr>
      <dsp:spPr>
        <a:xfrm>
          <a:off x="960879" y="3944362"/>
          <a:ext cx="5053063" cy="606966"/>
        </a:xfrm>
        <a:prstGeom prst="rect">
          <a:avLst/>
        </a:prstGeom>
        <a:gradFill rotWithShape="0">
          <a:gsLst>
            <a:gs pos="0">
              <a:schemeClr val="accent2">
                <a:hueOff val="-2371429"/>
                <a:satOff val="11360"/>
                <a:lumOff val="10510"/>
                <a:alphaOff val="0"/>
                <a:tint val="96000"/>
                <a:lumMod val="100000"/>
              </a:schemeClr>
            </a:gs>
            <a:gs pos="78000">
              <a:schemeClr val="accent2">
                <a:hueOff val="-2371429"/>
                <a:satOff val="11360"/>
                <a:lumOff val="1051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17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/>
            <a:t>Club Rendezvous</a:t>
          </a:r>
          <a:endParaRPr lang="en-US" sz="3200" kern="1200" dirty="0"/>
        </a:p>
      </dsp:txBody>
      <dsp:txXfrm>
        <a:off x="960879" y="3944362"/>
        <a:ext cx="5053063" cy="606966"/>
      </dsp:txXfrm>
    </dsp:sp>
    <dsp:sp modelId="{D69842A4-DCA1-4961-85E5-D5B15CB83332}">
      <dsp:nvSpPr>
        <dsp:cNvPr id="0" name=""/>
        <dsp:cNvSpPr/>
      </dsp:nvSpPr>
      <dsp:spPr>
        <a:xfrm>
          <a:off x="581525" y="3868491"/>
          <a:ext cx="758708" cy="7587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2371429"/>
              <a:satOff val="11360"/>
              <a:lumOff val="1051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E1E190-38BA-4A56-9A57-BB0E997F27C1}">
      <dsp:nvSpPr>
        <dsp:cNvPr id="0" name=""/>
        <dsp:cNvSpPr/>
      </dsp:nvSpPr>
      <dsp:spPr>
        <a:xfrm>
          <a:off x="461608" y="4854697"/>
          <a:ext cx="5552335" cy="606966"/>
        </a:xfrm>
        <a:prstGeom prst="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17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>
              <a:effectLst/>
              <a:latin typeface="Bookman Old Style" panose="02050604050505020204" pitchFamily="18" charset="0"/>
            </a:rPr>
            <a:t>Africano</a:t>
          </a:r>
          <a:endParaRPr lang="en-US" sz="3200" b="1" i="0" kern="1200" dirty="0">
            <a:effectLst/>
            <a:latin typeface="Bookman Old Style" panose="02050604050505020204" pitchFamily="18" charset="0"/>
          </a:endParaRPr>
        </a:p>
      </dsp:txBody>
      <dsp:txXfrm>
        <a:off x="461608" y="4854697"/>
        <a:ext cx="5552335" cy="606966"/>
      </dsp:txXfrm>
    </dsp:sp>
    <dsp:sp modelId="{9EC62FEE-F0E6-4F32-A2BB-17A6AFBC6B7C}">
      <dsp:nvSpPr>
        <dsp:cNvPr id="0" name=""/>
        <dsp:cNvSpPr/>
      </dsp:nvSpPr>
      <dsp:spPr>
        <a:xfrm>
          <a:off x="82253" y="4778826"/>
          <a:ext cx="758708" cy="7587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21691-D130-4399-AEF3-98818839CF74}">
      <dsp:nvSpPr>
        <dsp:cNvPr id="0" name=""/>
        <dsp:cNvSpPr/>
      </dsp:nvSpPr>
      <dsp:spPr>
        <a:xfrm>
          <a:off x="619327" y="716948"/>
          <a:ext cx="1267095" cy="126709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BBD3C-EBB5-4CFC-9A95-4650B79D26DF}">
      <dsp:nvSpPr>
        <dsp:cNvPr id="0" name=""/>
        <dsp:cNvSpPr/>
      </dsp:nvSpPr>
      <dsp:spPr>
        <a:xfrm>
          <a:off x="889364" y="986985"/>
          <a:ext cx="727022" cy="7270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78B41-A5DB-4D16-ABFF-3C14C74FD51D}">
      <dsp:nvSpPr>
        <dsp:cNvPr id="0" name=""/>
        <dsp:cNvSpPr/>
      </dsp:nvSpPr>
      <dsp:spPr>
        <a:xfrm>
          <a:off x="8" y="2361492"/>
          <a:ext cx="2368098" cy="1947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Bookman Old Style" panose="02050604050505020204" pitchFamily="18" charset="0"/>
            </a:rPr>
            <a:t>Membership fee is $50 a year </a:t>
          </a:r>
          <a:endParaRPr lang="en-US" sz="2400" kern="1200" dirty="0">
            <a:latin typeface="Bookman Old Style" panose="02050604050505020204" pitchFamily="18" charset="0"/>
          </a:endParaRPr>
        </a:p>
      </dsp:txBody>
      <dsp:txXfrm>
        <a:off x="8" y="2361492"/>
        <a:ext cx="2368098" cy="1947998"/>
      </dsp:txXfrm>
    </dsp:sp>
    <dsp:sp modelId="{0E3E88CC-299C-429A-A8C2-EC998838A59D}">
      <dsp:nvSpPr>
        <dsp:cNvPr id="0" name=""/>
        <dsp:cNvSpPr/>
      </dsp:nvSpPr>
      <dsp:spPr>
        <a:xfrm>
          <a:off x="3348267" y="675026"/>
          <a:ext cx="1267095" cy="126709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5D42D-6FBA-4017-9408-17C77FC6E924}">
      <dsp:nvSpPr>
        <dsp:cNvPr id="0" name=""/>
        <dsp:cNvSpPr/>
      </dsp:nvSpPr>
      <dsp:spPr>
        <a:xfrm>
          <a:off x="3618304" y="945063"/>
          <a:ext cx="727022" cy="7270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C0B8C-8EC9-49B5-B7BE-6AD5CC38816D}">
      <dsp:nvSpPr>
        <dsp:cNvPr id="0" name=""/>
        <dsp:cNvSpPr/>
      </dsp:nvSpPr>
      <dsp:spPr>
        <a:xfrm>
          <a:off x="2800435" y="2336791"/>
          <a:ext cx="2362759" cy="2115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>
              <a:latin typeface="Bookman Old Style" panose="02050604050505020204" pitchFamily="18" charset="0"/>
            </a:rPr>
            <a:t>Membership fee is used to run the day today activities of the Association</a:t>
          </a:r>
          <a:endParaRPr lang="en-US" sz="2400" kern="1200">
            <a:latin typeface="Bookman Old Style" panose="02050604050505020204" pitchFamily="18" charset="0"/>
          </a:endParaRPr>
        </a:p>
      </dsp:txBody>
      <dsp:txXfrm>
        <a:off x="2800435" y="2336791"/>
        <a:ext cx="2362759" cy="2115687"/>
      </dsp:txXfrm>
    </dsp:sp>
    <dsp:sp modelId="{C2EC9111-A34E-4805-B300-3E0C031BAC9F}">
      <dsp:nvSpPr>
        <dsp:cNvPr id="0" name=""/>
        <dsp:cNvSpPr/>
      </dsp:nvSpPr>
      <dsp:spPr>
        <a:xfrm>
          <a:off x="5931761" y="675026"/>
          <a:ext cx="1267095" cy="126709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59CEE-5F6E-44D5-98CF-F6976AE73459}">
      <dsp:nvSpPr>
        <dsp:cNvPr id="0" name=""/>
        <dsp:cNvSpPr/>
      </dsp:nvSpPr>
      <dsp:spPr>
        <a:xfrm>
          <a:off x="6201798" y="945063"/>
          <a:ext cx="727022" cy="7270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0BDA5-D51C-4524-894B-73C0A29B6ED6}">
      <dsp:nvSpPr>
        <dsp:cNvPr id="0" name=""/>
        <dsp:cNvSpPr/>
      </dsp:nvSpPr>
      <dsp:spPr>
        <a:xfrm>
          <a:off x="5526706" y="2336791"/>
          <a:ext cx="2077206" cy="2115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Bookman Old Style" panose="02050604050505020204" pitchFamily="18" charset="0"/>
            </a:rPr>
            <a:t>$10 of the $50 goes to the UBCA Building Project Account</a:t>
          </a:r>
          <a:endParaRPr lang="en-US" sz="2400" kern="1200" dirty="0">
            <a:latin typeface="Bookman Old Style" panose="02050604050505020204" pitchFamily="18" charset="0"/>
          </a:endParaRPr>
        </a:p>
      </dsp:txBody>
      <dsp:txXfrm>
        <a:off x="5526706" y="2336791"/>
        <a:ext cx="2077206" cy="2115687"/>
      </dsp:txXfrm>
    </dsp:sp>
    <dsp:sp modelId="{B7AB8169-FB59-4629-ADE5-4DFF7E14D77A}">
      <dsp:nvSpPr>
        <dsp:cNvPr id="0" name=""/>
        <dsp:cNvSpPr/>
      </dsp:nvSpPr>
      <dsp:spPr>
        <a:xfrm>
          <a:off x="8651053" y="675026"/>
          <a:ext cx="1267095" cy="1267095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44FBE-0967-4DB1-BA50-2A7BD45EDF9B}">
      <dsp:nvSpPr>
        <dsp:cNvPr id="0" name=""/>
        <dsp:cNvSpPr/>
      </dsp:nvSpPr>
      <dsp:spPr>
        <a:xfrm>
          <a:off x="8921090" y="945063"/>
          <a:ext cx="727022" cy="727022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2136E-BD19-4C01-9533-38CF5C7AA3CB}">
      <dsp:nvSpPr>
        <dsp:cNvPr id="0" name=""/>
        <dsp:cNvSpPr/>
      </dsp:nvSpPr>
      <dsp:spPr>
        <a:xfrm>
          <a:off x="7967424" y="2336791"/>
          <a:ext cx="2634354" cy="2115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dirty="0">
              <a:latin typeface="Bookman Old Style" panose="02050604050505020204" pitchFamily="18" charset="0"/>
            </a:rPr>
            <a:t>Membership is Renewal is year around </a:t>
          </a:r>
          <a:endParaRPr lang="en-US" sz="2400" kern="1200" dirty="0">
            <a:latin typeface="Bookman Old Style" panose="02050604050505020204" pitchFamily="18" charset="0"/>
          </a:endParaRPr>
        </a:p>
      </dsp:txBody>
      <dsp:txXfrm>
        <a:off x="7967424" y="2336791"/>
        <a:ext cx="2634354" cy="21156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E1351-A2DF-47BF-BCAE-F6BB902DD562}">
      <dsp:nvSpPr>
        <dsp:cNvPr id="0" name=""/>
        <dsp:cNvSpPr/>
      </dsp:nvSpPr>
      <dsp:spPr>
        <a:xfrm>
          <a:off x="2887018" y="1105489"/>
          <a:ext cx="6320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2067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86485" y="1147895"/>
        <a:ext cx="33133" cy="6626"/>
      </dsp:txXfrm>
    </dsp:sp>
    <dsp:sp modelId="{CA9C12C3-E817-46AF-A25D-0F196ECD3B8E}">
      <dsp:nvSpPr>
        <dsp:cNvPr id="0" name=""/>
        <dsp:cNvSpPr/>
      </dsp:nvSpPr>
      <dsp:spPr>
        <a:xfrm>
          <a:off x="7653" y="286859"/>
          <a:ext cx="2881164" cy="17286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79" tIns="148193" rIns="141179" bIns="148193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UBCA reached out to different organizations seeking for help.</a:t>
          </a:r>
        </a:p>
      </dsp:txBody>
      <dsp:txXfrm>
        <a:off x="7653" y="286859"/>
        <a:ext cx="2881164" cy="1728698"/>
      </dsp:txXfrm>
    </dsp:sp>
    <dsp:sp modelId="{F137175E-723B-439C-A2D3-D18113C0A4D6}">
      <dsp:nvSpPr>
        <dsp:cNvPr id="0" name=""/>
        <dsp:cNvSpPr/>
      </dsp:nvSpPr>
      <dsp:spPr>
        <a:xfrm>
          <a:off x="6430851" y="1105489"/>
          <a:ext cx="6320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2067" y="45720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30318" y="1147895"/>
        <a:ext cx="33133" cy="6626"/>
      </dsp:txXfrm>
    </dsp:sp>
    <dsp:sp modelId="{BF0A3EF1-E2F9-4396-A92E-0EE52F7C1899}">
      <dsp:nvSpPr>
        <dsp:cNvPr id="0" name=""/>
        <dsp:cNvSpPr/>
      </dsp:nvSpPr>
      <dsp:spPr>
        <a:xfrm>
          <a:off x="3551486" y="286859"/>
          <a:ext cx="2881164" cy="17286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79" tIns="148193" rIns="141179" bIns="148193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Several Community Members  donated household supplies and cash to help members  affected by COVID-19</a:t>
          </a:r>
          <a:r>
            <a:rPr lang="en-US" sz="1700" kern="1200" dirty="0"/>
            <a:t>.</a:t>
          </a:r>
        </a:p>
      </dsp:txBody>
      <dsp:txXfrm>
        <a:off x="3551486" y="286859"/>
        <a:ext cx="2881164" cy="1728698"/>
      </dsp:txXfrm>
    </dsp:sp>
    <dsp:sp modelId="{971A4111-F487-41F5-A1C9-377DCCE20CFF}">
      <dsp:nvSpPr>
        <dsp:cNvPr id="0" name=""/>
        <dsp:cNvSpPr/>
      </dsp:nvSpPr>
      <dsp:spPr>
        <a:xfrm>
          <a:off x="1448236" y="2013758"/>
          <a:ext cx="7087665" cy="632067"/>
        </a:xfrm>
        <a:custGeom>
          <a:avLst/>
          <a:gdLst/>
          <a:ahLst/>
          <a:cxnLst/>
          <a:rect l="0" t="0" r="0" b="0"/>
          <a:pathLst>
            <a:path>
              <a:moveTo>
                <a:pt x="7087665" y="0"/>
              </a:moveTo>
              <a:lnTo>
                <a:pt x="7087665" y="333133"/>
              </a:lnTo>
              <a:lnTo>
                <a:pt x="0" y="333133"/>
              </a:lnTo>
              <a:lnTo>
                <a:pt x="0" y="632067"/>
              </a:lnTo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14104" y="2326479"/>
        <a:ext cx="355928" cy="6626"/>
      </dsp:txXfrm>
    </dsp:sp>
    <dsp:sp modelId="{D8FBEBD5-4706-43D2-9C51-F022EA78684B}">
      <dsp:nvSpPr>
        <dsp:cNvPr id="0" name=""/>
        <dsp:cNvSpPr/>
      </dsp:nvSpPr>
      <dsp:spPr>
        <a:xfrm>
          <a:off x="7095319" y="286859"/>
          <a:ext cx="2881164" cy="17286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79" tIns="148193" rIns="141179" bIns="148193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UBCA received a grant  from Boston Foundation -  $25,000 </a:t>
          </a:r>
        </a:p>
      </dsp:txBody>
      <dsp:txXfrm>
        <a:off x="7095319" y="286859"/>
        <a:ext cx="2881164" cy="1728698"/>
      </dsp:txXfrm>
    </dsp:sp>
    <dsp:sp modelId="{05875E30-5FC7-4D1D-9F0E-2BB14B55DB6C}">
      <dsp:nvSpPr>
        <dsp:cNvPr id="0" name=""/>
        <dsp:cNvSpPr/>
      </dsp:nvSpPr>
      <dsp:spPr>
        <a:xfrm>
          <a:off x="2887018" y="3496855"/>
          <a:ext cx="6320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2067" y="45720"/>
              </a:lnTo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86485" y="3539262"/>
        <a:ext cx="33133" cy="6626"/>
      </dsp:txXfrm>
    </dsp:sp>
    <dsp:sp modelId="{329D8315-94E6-49AA-A601-8A023088BBB3}">
      <dsp:nvSpPr>
        <dsp:cNvPr id="0" name=""/>
        <dsp:cNvSpPr/>
      </dsp:nvSpPr>
      <dsp:spPr>
        <a:xfrm>
          <a:off x="7653" y="2678226"/>
          <a:ext cx="2881164" cy="17286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79" tIns="148193" rIns="141179" bIns="148193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UBCA received  a grant from Weston Cares  - $5,000 . Specifically help people of Waltham and Weston with their Rent issues.</a:t>
          </a:r>
        </a:p>
      </dsp:txBody>
      <dsp:txXfrm>
        <a:off x="7653" y="2678226"/>
        <a:ext cx="2881164" cy="1728698"/>
      </dsp:txXfrm>
    </dsp:sp>
    <dsp:sp modelId="{07614DFB-55C6-447F-8363-9EF43841D24F}">
      <dsp:nvSpPr>
        <dsp:cNvPr id="0" name=""/>
        <dsp:cNvSpPr/>
      </dsp:nvSpPr>
      <dsp:spPr>
        <a:xfrm>
          <a:off x="6430851" y="3496855"/>
          <a:ext cx="6320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2067" y="45720"/>
              </a:lnTo>
            </a:path>
          </a:pathLst>
        </a:custGeom>
        <a:noFill/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30318" y="3539262"/>
        <a:ext cx="33133" cy="6626"/>
      </dsp:txXfrm>
    </dsp:sp>
    <dsp:sp modelId="{EB75970B-EED0-4574-B8C1-56B0CA1E31DC}">
      <dsp:nvSpPr>
        <dsp:cNvPr id="0" name=""/>
        <dsp:cNvSpPr/>
      </dsp:nvSpPr>
      <dsp:spPr>
        <a:xfrm>
          <a:off x="3551486" y="2678226"/>
          <a:ext cx="2881164" cy="17286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79" tIns="148193" rIns="141179" bIns="148193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Many people benefited and are still  benefitting from the two program.</a:t>
          </a:r>
        </a:p>
      </dsp:txBody>
      <dsp:txXfrm>
        <a:off x="3551486" y="2678226"/>
        <a:ext cx="2881164" cy="1728698"/>
      </dsp:txXfrm>
    </dsp:sp>
    <dsp:sp modelId="{9B8FB309-2583-4784-809F-6C02EC13FCCE}">
      <dsp:nvSpPr>
        <dsp:cNvPr id="0" name=""/>
        <dsp:cNvSpPr/>
      </dsp:nvSpPr>
      <dsp:spPr>
        <a:xfrm>
          <a:off x="7095319" y="2678226"/>
          <a:ext cx="2881164" cy="17286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79" tIns="148193" rIns="141179" bIns="148193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A comprehensive report on how we used this money will be given out.</a:t>
          </a:r>
        </a:p>
      </dsp:txBody>
      <dsp:txXfrm>
        <a:off x="7095319" y="2678226"/>
        <a:ext cx="2881164" cy="17286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0BCAF-5F98-4765-B742-E2850E4DB5E6}">
      <dsp:nvSpPr>
        <dsp:cNvPr id="0" name=""/>
        <dsp:cNvSpPr/>
      </dsp:nvSpPr>
      <dsp:spPr>
        <a:xfrm>
          <a:off x="292400" y="59842"/>
          <a:ext cx="2526182" cy="25050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 few elements in the community have continued to spread wrong information about UBCA .</a:t>
          </a:r>
          <a:endParaRPr lang="en-US" sz="1700" kern="1200" dirty="0"/>
        </a:p>
      </dsp:txBody>
      <dsp:txXfrm>
        <a:off x="365770" y="133212"/>
        <a:ext cx="2379442" cy="2358303"/>
      </dsp:txXfrm>
    </dsp:sp>
    <dsp:sp modelId="{CBC3648B-5E4D-4399-B200-FAD502147E31}">
      <dsp:nvSpPr>
        <dsp:cNvPr id="0" name=""/>
        <dsp:cNvSpPr/>
      </dsp:nvSpPr>
      <dsp:spPr>
        <a:xfrm>
          <a:off x="3040887" y="999117"/>
          <a:ext cx="535550" cy="626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040887" y="1124416"/>
        <a:ext cx="374885" cy="375895"/>
      </dsp:txXfrm>
    </dsp:sp>
    <dsp:sp modelId="{D2CCC7D5-1D6F-4052-BB79-10B4649E0321}">
      <dsp:nvSpPr>
        <dsp:cNvPr id="0" name=""/>
        <dsp:cNvSpPr/>
      </dsp:nvSpPr>
      <dsp:spPr>
        <a:xfrm>
          <a:off x="3829056" y="15742"/>
          <a:ext cx="2526182" cy="2593242"/>
        </a:xfrm>
        <a:prstGeom prst="roundRect">
          <a:avLst>
            <a:gd name="adj" fmla="val 10000"/>
          </a:avLst>
        </a:prstGeom>
        <a:solidFill>
          <a:schemeClr val="accent2">
            <a:hueOff val="-592857"/>
            <a:satOff val="2840"/>
            <a:lumOff val="26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Their motive is NEVER known. </a:t>
          </a:r>
          <a:endParaRPr lang="en-US" sz="1700" kern="1200" dirty="0"/>
        </a:p>
      </dsp:txBody>
      <dsp:txXfrm>
        <a:off x="3903045" y="89731"/>
        <a:ext cx="2378204" cy="2445264"/>
      </dsp:txXfrm>
    </dsp:sp>
    <dsp:sp modelId="{0C19D52E-B125-4D4C-8900-5498728CB0C0}">
      <dsp:nvSpPr>
        <dsp:cNvPr id="0" name=""/>
        <dsp:cNvSpPr/>
      </dsp:nvSpPr>
      <dsp:spPr>
        <a:xfrm>
          <a:off x="6577542" y="999117"/>
          <a:ext cx="535550" cy="626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41071"/>
            <a:satOff val="3550"/>
            <a:lumOff val="32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577542" y="1124416"/>
        <a:ext cx="374885" cy="375895"/>
      </dsp:txXfrm>
    </dsp:sp>
    <dsp:sp modelId="{8F6375E5-715D-4E32-A770-B2A4771AA105}">
      <dsp:nvSpPr>
        <dsp:cNvPr id="0" name=""/>
        <dsp:cNvSpPr/>
      </dsp:nvSpPr>
      <dsp:spPr>
        <a:xfrm>
          <a:off x="7365711" y="2245"/>
          <a:ext cx="2526182" cy="2620237"/>
        </a:xfrm>
        <a:prstGeom prst="roundRect">
          <a:avLst>
            <a:gd name="adj" fmla="val 10000"/>
          </a:avLst>
        </a:prstGeom>
        <a:solidFill>
          <a:schemeClr val="accent2">
            <a:hueOff val="-1185714"/>
            <a:satOff val="5680"/>
            <a:lumOff val="52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At the beginning of the year there were Audios making rounds  on social media about the chairman , the Executive together with the  COVID Emergency task force .</a:t>
          </a:r>
          <a:endParaRPr lang="en-US" sz="1700" kern="1200" dirty="0"/>
        </a:p>
      </dsp:txBody>
      <dsp:txXfrm>
        <a:off x="7439700" y="76234"/>
        <a:ext cx="2378204" cy="2472259"/>
      </dsp:txXfrm>
    </dsp:sp>
    <dsp:sp modelId="{860D2921-7A10-4CD2-A926-255D0B95BB3C}">
      <dsp:nvSpPr>
        <dsp:cNvPr id="0" name=""/>
        <dsp:cNvSpPr/>
      </dsp:nvSpPr>
      <dsp:spPr>
        <a:xfrm rot="5400000">
          <a:off x="8361027" y="2799315"/>
          <a:ext cx="535550" cy="626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8440855" y="2844787"/>
        <a:ext cx="375895" cy="374885"/>
      </dsp:txXfrm>
    </dsp:sp>
    <dsp:sp modelId="{4EF58C56-0402-4423-BD1C-E4CF26300F46}">
      <dsp:nvSpPr>
        <dsp:cNvPr id="0" name=""/>
        <dsp:cNvSpPr/>
      </dsp:nvSpPr>
      <dsp:spPr>
        <a:xfrm>
          <a:off x="7365711" y="3632955"/>
          <a:ext cx="2526182" cy="2215633"/>
        </a:xfrm>
        <a:prstGeom prst="roundRect">
          <a:avLst>
            <a:gd name="adj" fmla="val 10000"/>
          </a:avLst>
        </a:prstGeom>
        <a:solidFill>
          <a:schemeClr val="accent2">
            <a:hueOff val="-1778572"/>
            <a:satOff val="8520"/>
            <a:lumOff val="78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This created some confusion in our community.</a:t>
          </a:r>
          <a:endParaRPr lang="en-US" sz="1700" kern="1200" dirty="0"/>
        </a:p>
      </dsp:txBody>
      <dsp:txXfrm>
        <a:off x="7430605" y="3697849"/>
        <a:ext cx="2396394" cy="2085845"/>
      </dsp:txXfrm>
    </dsp:sp>
    <dsp:sp modelId="{CBF7F892-C9F1-4F85-A50C-BC5075122D07}">
      <dsp:nvSpPr>
        <dsp:cNvPr id="0" name=""/>
        <dsp:cNvSpPr/>
      </dsp:nvSpPr>
      <dsp:spPr>
        <a:xfrm rot="10800000">
          <a:off x="6607857" y="4427526"/>
          <a:ext cx="535550" cy="626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223214"/>
            <a:satOff val="10650"/>
            <a:lumOff val="98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6768522" y="4552825"/>
        <a:ext cx="374885" cy="375895"/>
      </dsp:txXfrm>
    </dsp:sp>
    <dsp:sp modelId="{80A47631-336D-4445-87F4-5B227BC60CC9}">
      <dsp:nvSpPr>
        <dsp:cNvPr id="0" name=""/>
        <dsp:cNvSpPr/>
      </dsp:nvSpPr>
      <dsp:spPr>
        <a:xfrm>
          <a:off x="3829056" y="3695524"/>
          <a:ext cx="2526182" cy="2090496"/>
        </a:xfrm>
        <a:prstGeom prst="roundRect">
          <a:avLst>
            <a:gd name="adj" fmla="val 10000"/>
          </a:avLst>
        </a:prstGeom>
        <a:solidFill>
          <a:schemeClr val="accent2">
            <a:hueOff val="-2371429"/>
            <a:satOff val="11360"/>
            <a:lumOff val="105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This impacted the progress of the Association.</a:t>
          </a:r>
          <a:endParaRPr lang="en-US" sz="1700" kern="1200" dirty="0"/>
        </a:p>
      </dsp:txBody>
      <dsp:txXfrm>
        <a:off x="3890285" y="3756753"/>
        <a:ext cx="2403724" cy="1968038"/>
      </dsp:txXfrm>
    </dsp:sp>
    <dsp:sp modelId="{67D1B518-EA0B-4098-AB64-AA098565F1E7}">
      <dsp:nvSpPr>
        <dsp:cNvPr id="0" name=""/>
        <dsp:cNvSpPr/>
      </dsp:nvSpPr>
      <dsp:spPr>
        <a:xfrm rot="10800000">
          <a:off x="3071201" y="4427526"/>
          <a:ext cx="535550" cy="626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231866" y="4552825"/>
        <a:ext cx="374885" cy="375895"/>
      </dsp:txXfrm>
    </dsp:sp>
    <dsp:sp modelId="{4169A392-7B96-491A-8124-BBA5CB93C4D5}">
      <dsp:nvSpPr>
        <dsp:cNvPr id="0" name=""/>
        <dsp:cNvSpPr/>
      </dsp:nvSpPr>
      <dsp:spPr>
        <a:xfrm>
          <a:off x="292400" y="3703595"/>
          <a:ext cx="2526182" cy="2074354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Many Community Members  won't  subscribe  to the Association  but need the help</a:t>
          </a:r>
          <a:r>
            <a:rPr lang="en-US" sz="1700" kern="1200" dirty="0"/>
            <a:t>.</a:t>
          </a:r>
        </a:p>
      </dsp:txBody>
      <dsp:txXfrm>
        <a:off x="353156" y="3764351"/>
        <a:ext cx="2404670" cy="19528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10FF7-23AC-48F8-B1E9-98449A73971C}">
      <dsp:nvSpPr>
        <dsp:cNvPr id="0" name=""/>
        <dsp:cNvSpPr/>
      </dsp:nvSpPr>
      <dsp:spPr>
        <a:xfrm>
          <a:off x="1322712" y="1061362"/>
          <a:ext cx="1054690" cy="7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80A82-7663-48C0-863C-DC77D85295C1}">
      <dsp:nvSpPr>
        <dsp:cNvPr id="0" name=""/>
        <dsp:cNvSpPr/>
      </dsp:nvSpPr>
      <dsp:spPr>
        <a:xfrm>
          <a:off x="2440684" y="972804"/>
          <a:ext cx="121289" cy="227813"/>
        </a:xfrm>
        <a:prstGeom prst="chevron">
          <a:avLst>
            <a:gd name="adj" fmla="val 9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B2E8F-1C56-4E89-BE43-DE21F086E74A}">
      <dsp:nvSpPr>
        <dsp:cNvPr id="0" name=""/>
        <dsp:cNvSpPr/>
      </dsp:nvSpPr>
      <dsp:spPr>
        <a:xfrm>
          <a:off x="640861" y="511384"/>
          <a:ext cx="1100028" cy="11000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87" tIns="42687" rIns="42687" bIns="4268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Bookman Old Style" panose="02050604050505020204" pitchFamily="18" charset="0"/>
            </a:rPr>
            <a:t>1</a:t>
          </a:r>
        </a:p>
      </dsp:txBody>
      <dsp:txXfrm>
        <a:off x="801956" y="672479"/>
        <a:ext cx="777838" cy="777838"/>
      </dsp:txXfrm>
    </dsp:sp>
    <dsp:sp modelId="{1DA53914-0F2C-47CF-A87A-455D2CDE053B}">
      <dsp:nvSpPr>
        <dsp:cNvPr id="0" name=""/>
        <dsp:cNvSpPr/>
      </dsp:nvSpPr>
      <dsp:spPr>
        <a:xfrm>
          <a:off x="79906" y="1812120"/>
          <a:ext cx="2373054" cy="384951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189" tIns="165100" rIns="187189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Bookman Old Style" panose="02050604050505020204" pitchFamily="18" charset="0"/>
            </a:rPr>
            <a:t>Encourage all Ugandans in Massachusetts to be fully registered members of the Association.</a:t>
          </a:r>
          <a:endParaRPr lang="en-US" sz="2000" kern="1200" dirty="0">
            <a:latin typeface="Bookman Old Style" panose="02050604050505020204" pitchFamily="18" charset="0"/>
          </a:endParaRPr>
        </a:p>
      </dsp:txBody>
      <dsp:txXfrm>
        <a:off x="79906" y="2286731"/>
        <a:ext cx="2373054" cy="3374901"/>
      </dsp:txXfrm>
    </dsp:sp>
    <dsp:sp modelId="{E937F803-4AE9-4B04-95A2-31B486B6DC1B}">
      <dsp:nvSpPr>
        <dsp:cNvPr id="0" name=""/>
        <dsp:cNvSpPr/>
      </dsp:nvSpPr>
      <dsp:spPr>
        <a:xfrm>
          <a:off x="2711662" y="1061362"/>
          <a:ext cx="2373054" cy="7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4F701-C3EE-41FD-8D32-A94597BC1E75}">
      <dsp:nvSpPr>
        <dsp:cNvPr id="0" name=""/>
        <dsp:cNvSpPr/>
      </dsp:nvSpPr>
      <dsp:spPr>
        <a:xfrm>
          <a:off x="5147997" y="972804"/>
          <a:ext cx="121289" cy="227813"/>
        </a:xfrm>
        <a:prstGeom prst="chevron">
          <a:avLst>
            <a:gd name="adj" fmla="val 9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6E160C-45D3-4459-9085-DEDDDB7A57E9}">
      <dsp:nvSpPr>
        <dsp:cNvPr id="0" name=""/>
        <dsp:cNvSpPr/>
      </dsp:nvSpPr>
      <dsp:spPr>
        <a:xfrm>
          <a:off x="3348174" y="511384"/>
          <a:ext cx="1100028" cy="110002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87" tIns="42687" rIns="42687" bIns="4268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Bookman Old Style" panose="02050604050505020204" pitchFamily="18" charset="0"/>
            </a:rPr>
            <a:t>2</a:t>
          </a:r>
        </a:p>
      </dsp:txBody>
      <dsp:txXfrm>
        <a:off x="3509269" y="672479"/>
        <a:ext cx="777838" cy="777838"/>
      </dsp:txXfrm>
    </dsp:sp>
    <dsp:sp modelId="{39789122-AA2D-4F61-AE78-937256B753DB}">
      <dsp:nvSpPr>
        <dsp:cNvPr id="0" name=""/>
        <dsp:cNvSpPr/>
      </dsp:nvSpPr>
      <dsp:spPr>
        <a:xfrm>
          <a:off x="2592475" y="1812120"/>
          <a:ext cx="2514227" cy="384951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189" tIns="165100" rIns="187189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Bookman Old Style" panose="02050604050505020204" pitchFamily="18" charset="0"/>
            </a:rPr>
            <a:t>Put more emphasis on having the youth and the young Adults  join. They're the future of the Association.</a:t>
          </a:r>
          <a:endParaRPr lang="en-US" sz="2000" kern="1200" dirty="0">
            <a:latin typeface="Bookman Old Style" panose="02050604050505020204" pitchFamily="18" charset="0"/>
          </a:endParaRPr>
        </a:p>
      </dsp:txBody>
      <dsp:txXfrm>
        <a:off x="2592475" y="2314965"/>
        <a:ext cx="2514227" cy="3346667"/>
      </dsp:txXfrm>
    </dsp:sp>
    <dsp:sp modelId="{E100243D-B7A0-4D72-8D0E-6517F3ED84AC}">
      <dsp:nvSpPr>
        <dsp:cNvPr id="0" name=""/>
        <dsp:cNvSpPr/>
      </dsp:nvSpPr>
      <dsp:spPr>
        <a:xfrm>
          <a:off x="5511441" y="1061362"/>
          <a:ext cx="2373054" cy="7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9FBB0-3920-4680-8F73-BDD01685EDC3}">
      <dsp:nvSpPr>
        <dsp:cNvPr id="0" name=""/>
        <dsp:cNvSpPr/>
      </dsp:nvSpPr>
      <dsp:spPr>
        <a:xfrm>
          <a:off x="7947777" y="972804"/>
          <a:ext cx="121289" cy="227813"/>
        </a:xfrm>
        <a:prstGeom prst="chevron">
          <a:avLst>
            <a:gd name="adj" fmla="val 9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E7AB3-0507-464B-A01E-029CE0791991}">
      <dsp:nvSpPr>
        <dsp:cNvPr id="0" name=""/>
        <dsp:cNvSpPr/>
      </dsp:nvSpPr>
      <dsp:spPr>
        <a:xfrm>
          <a:off x="6147954" y="511384"/>
          <a:ext cx="1100028" cy="110002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87" tIns="42687" rIns="42687" bIns="4268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man Old Style" panose="02050604050505020204" pitchFamily="18" charset="0"/>
            </a:rPr>
            <a:t>3</a:t>
          </a:r>
        </a:p>
      </dsp:txBody>
      <dsp:txXfrm>
        <a:off x="6309049" y="672479"/>
        <a:ext cx="777838" cy="777838"/>
      </dsp:txXfrm>
    </dsp:sp>
    <dsp:sp modelId="{4D1A5241-6422-4F47-8501-35160C4B7A31}">
      <dsp:nvSpPr>
        <dsp:cNvPr id="0" name=""/>
        <dsp:cNvSpPr/>
      </dsp:nvSpPr>
      <dsp:spPr>
        <a:xfrm>
          <a:off x="5348388" y="1777013"/>
          <a:ext cx="2699159" cy="384951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189" tIns="165100" rIns="187189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Bookman Old Style" panose="02050604050505020204" pitchFamily="18" charset="0"/>
            </a:rPr>
            <a:t>Do More networking for more friendships , scholarships for our children and grants to financing the Association's projects</a:t>
          </a:r>
          <a:r>
            <a:rPr lang="en-US" sz="2000" kern="1200" dirty="0">
              <a:latin typeface="Bookman Old Style" panose="02050604050505020204" pitchFamily="18" charset="0"/>
            </a:rPr>
            <a:t>.</a:t>
          </a:r>
        </a:p>
      </dsp:txBody>
      <dsp:txXfrm>
        <a:off x="5348388" y="2316845"/>
        <a:ext cx="2699159" cy="3309680"/>
      </dsp:txXfrm>
    </dsp:sp>
    <dsp:sp modelId="{99DE940B-9A27-4DD1-8C6E-6B5DB189DBEC}">
      <dsp:nvSpPr>
        <dsp:cNvPr id="0" name=""/>
        <dsp:cNvSpPr/>
      </dsp:nvSpPr>
      <dsp:spPr>
        <a:xfrm>
          <a:off x="8148168" y="1061362"/>
          <a:ext cx="1186527" cy="7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1B840-167F-40A4-8D5A-C0C1B045F2D0}">
      <dsp:nvSpPr>
        <dsp:cNvPr id="0" name=""/>
        <dsp:cNvSpPr/>
      </dsp:nvSpPr>
      <dsp:spPr>
        <a:xfrm>
          <a:off x="8784681" y="511384"/>
          <a:ext cx="1100028" cy="110002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87" tIns="42687" rIns="42687" bIns="4268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man Old Style" panose="02050604050505020204" pitchFamily="18" charset="0"/>
            </a:rPr>
            <a:t>4</a:t>
          </a:r>
        </a:p>
      </dsp:txBody>
      <dsp:txXfrm>
        <a:off x="8945776" y="672479"/>
        <a:ext cx="777838" cy="777838"/>
      </dsp:txXfrm>
    </dsp:sp>
    <dsp:sp modelId="{F6D87894-84F4-4AD8-ACB4-082ACF1A6D29}">
      <dsp:nvSpPr>
        <dsp:cNvPr id="0" name=""/>
        <dsp:cNvSpPr/>
      </dsp:nvSpPr>
      <dsp:spPr>
        <a:xfrm>
          <a:off x="8148168" y="1777013"/>
          <a:ext cx="2373054" cy="3849512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189" tIns="165100" rIns="187189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Bookman Old Style" panose="02050604050505020204" pitchFamily="18" charset="0"/>
            </a:rPr>
            <a:t>Promote the Association instead of bad mouthing it. We miss out on a lot by being against each other.</a:t>
          </a:r>
        </a:p>
      </dsp:txBody>
      <dsp:txXfrm>
        <a:off x="8148168" y="2251624"/>
        <a:ext cx="2373054" cy="33749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DEB40-A82E-48E5-856D-2EBCD4AF0A85}">
      <dsp:nvSpPr>
        <dsp:cNvPr id="0" name=""/>
        <dsp:cNvSpPr/>
      </dsp:nvSpPr>
      <dsp:spPr>
        <a:xfrm>
          <a:off x="1120311" y="1510"/>
          <a:ext cx="4027793" cy="2416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Continue with  more progressive programs for the community  especially , continuing with our mission and objectives: Bringing Ugandans together with developmental goals and Acquiring our own building as Ugandans in Massachusetts. </a:t>
          </a:r>
          <a:endParaRPr lang="en-US" sz="1900" kern="1200" dirty="0"/>
        </a:p>
      </dsp:txBody>
      <dsp:txXfrm>
        <a:off x="1120311" y="1510"/>
        <a:ext cx="4027793" cy="2416675"/>
      </dsp:txXfrm>
    </dsp:sp>
    <dsp:sp modelId="{083B3599-5EBD-49E4-80AD-61AA24BFD830}">
      <dsp:nvSpPr>
        <dsp:cNvPr id="0" name=""/>
        <dsp:cNvSpPr/>
      </dsp:nvSpPr>
      <dsp:spPr>
        <a:xfrm>
          <a:off x="5550884" y="1510"/>
          <a:ext cx="4027793" cy="2416675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We are considering a singles dinner as it has been requested by many of our single community members searching for partners.</a:t>
          </a:r>
          <a:endParaRPr lang="en-US" sz="1900" kern="1200"/>
        </a:p>
      </dsp:txBody>
      <dsp:txXfrm>
        <a:off x="5550884" y="1510"/>
        <a:ext cx="4027793" cy="2416675"/>
      </dsp:txXfrm>
    </dsp:sp>
    <dsp:sp modelId="{D05DE9C6-36C9-48BC-A117-02802350472C}">
      <dsp:nvSpPr>
        <dsp:cNvPr id="0" name=""/>
        <dsp:cNvSpPr/>
      </dsp:nvSpPr>
      <dsp:spPr>
        <a:xfrm>
          <a:off x="3448496" y="2553295"/>
          <a:ext cx="4027793" cy="2416675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Remember, Togetherness is the reason for our bonding. There is no Limit to our togetherness as a Community.</a:t>
          </a:r>
          <a:endParaRPr lang="en-US" sz="1900" kern="1200"/>
        </a:p>
      </dsp:txBody>
      <dsp:txXfrm>
        <a:off x="3448496" y="2553295"/>
        <a:ext cx="4027793" cy="2416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871EF-442F-47E8-9773-91C1B90CC8A9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7139E-7856-43B0-8FAF-134470988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843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3086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4035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4431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941402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0805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442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3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21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87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5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471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9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6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7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5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0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diagramLayout" Target="../diagrams/layout14.xml"/><Relationship Id="rId7" Type="http://schemas.openxmlformats.org/officeDocument/2006/relationships/image" Target="../media/image45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ca2013.org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ubca2013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943" y="799063"/>
            <a:ext cx="4512989" cy="2980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ook Antiqua" panose="02040602050305030304" pitchFamily="18" charset="0"/>
              </a:rPr>
              <a:t>UBCA EXECUTIVE REPORT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4293" y="588036"/>
            <a:ext cx="4629809" cy="4977877"/>
          </a:xfrm>
          <a:prstGeom prst="rect">
            <a:avLst/>
          </a:prstGeom>
          <a:noFill/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A4E17A2-EC26-4A11-8A22-60EFEC690E0C}"/>
              </a:ext>
            </a:extLst>
          </p:cNvPr>
          <p:cNvGraphicFramePr/>
          <p:nvPr/>
        </p:nvGraphicFramePr>
        <p:xfrm>
          <a:off x="6211700" y="3959199"/>
          <a:ext cx="5858310" cy="1719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79A4937-F856-40BC-B871-4DEF6302A602}"/>
              </a:ext>
            </a:extLst>
          </p:cNvPr>
          <p:cNvSpPr txBox="1"/>
          <p:nvPr/>
        </p:nvSpPr>
        <p:spPr>
          <a:xfrm flipH="1">
            <a:off x="6843088" y="3410000"/>
            <a:ext cx="203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3" charset="2"/>
              <a:buChar char=""/>
            </a:pPr>
            <a:r>
              <a:rPr lang="en-US" b="1" i="1" dirty="0"/>
              <a:t>Presented By</a:t>
            </a:r>
            <a:r>
              <a:rPr lang="en-US" b="1" i="1" dirty="0">
                <a:solidFill>
                  <a:srgbClr val="FFFF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BFF60B97-5EB1-411D-9287-82F79E22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674D93F-5BDC-4ACB-A8CA-7E9816511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8928BCD-A664-442D-ABA1-C3CFBED99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23">
              <a:extLst>
                <a:ext uri="{FF2B5EF4-FFF2-40B4-BE49-F238E27FC236}">
                  <a16:creationId xmlns:a16="http://schemas.microsoft.com/office/drawing/2014/main" id="{BA984793-63CC-45CB-A884-996FAAC23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Rectangle 25">
              <a:extLst>
                <a:ext uri="{FF2B5EF4-FFF2-40B4-BE49-F238E27FC236}">
                  <a16:creationId xmlns:a16="http://schemas.microsoft.com/office/drawing/2014/main" id="{2F0C28C5-1A58-4CFD-AE80-A035DCD73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95D7054E-4DD9-45B4-9774-43146D6C7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7">
              <a:extLst>
                <a:ext uri="{FF2B5EF4-FFF2-40B4-BE49-F238E27FC236}">
                  <a16:creationId xmlns:a16="http://schemas.microsoft.com/office/drawing/2014/main" id="{B82025D2-80F5-4523-8D68-3831F8711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8">
              <a:extLst>
                <a:ext uri="{FF2B5EF4-FFF2-40B4-BE49-F238E27FC236}">
                  <a16:creationId xmlns:a16="http://schemas.microsoft.com/office/drawing/2014/main" id="{BC890E5E-6997-4B43-8F03-33C4CA22B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9">
              <a:extLst>
                <a:ext uri="{FF2B5EF4-FFF2-40B4-BE49-F238E27FC236}">
                  <a16:creationId xmlns:a16="http://schemas.microsoft.com/office/drawing/2014/main" id="{A8F61413-378E-434E-BB32-C83A8B826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22FCA4F9-826F-46CC-97AA-E951F199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96E65488-263B-49DE-A257-2F1775214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0C2A8CEB-6C37-426B-81F9-CC8BDBBBF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Calendar&#10;&#10;Description automatically generated">
            <a:extLst>
              <a:ext uri="{FF2B5EF4-FFF2-40B4-BE49-F238E27FC236}">
                <a16:creationId xmlns:a16="http://schemas.microsoft.com/office/drawing/2014/main" id="{54FB3010-87EA-4BFC-ADDC-8B54D7794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7" b="17429"/>
          <a:stretch/>
        </p:blipFill>
        <p:spPr>
          <a:xfrm>
            <a:off x="20" y="10"/>
            <a:ext cx="7497313" cy="6857990"/>
          </a:xfrm>
          <a:prstGeom prst="rect">
            <a:avLst/>
          </a:prstGeom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3A2F260-D080-447B-9A2D-11973C05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50779"/>
            <a:ext cx="6067887" cy="4515399"/>
          </a:xfrm>
          <a:custGeom>
            <a:avLst/>
            <a:gdLst>
              <a:gd name="connsiteX0" fmla="*/ 0 w 6067887"/>
              <a:gd name="connsiteY0" fmla="*/ 0 h 4515399"/>
              <a:gd name="connsiteX1" fmla="*/ 6067887 w 6067887"/>
              <a:gd name="connsiteY1" fmla="*/ 0 h 4515399"/>
              <a:gd name="connsiteX2" fmla="*/ 4705907 w 6067887"/>
              <a:gd name="connsiteY2" fmla="*/ 4515399 h 4515399"/>
              <a:gd name="connsiteX3" fmla="*/ 0 w 6067887"/>
              <a:gd name="connsiteY3" fmla="*/ 4515399 h 451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7887" h="4515399">
                <a:moveTo>
                  <a:pt x="0" y="0"/>
                </a:moveTo>
                <a:lnTo>
                  <a:pt x="6067887" y="0"/>
                </a:lnTo>
                <a:lnTo>
                  <a:pt x="4705907" y="4515399"/>
                </a:lnTo>
                <a:lnTo>
                  <a:pt x="0" y="4515399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6D3BF-6D17-4E84-8430-0FCFCCFD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81" y="1517921"/>
            <a:ext cx="5550908" cy="97735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dirty="0"/>
              <a:t>UBCA WELLNESS PACKAGES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C07B4E-2867-4641-9C74-0801CB7A2C29}"/>
              </a:ext>
            </a:extLst>
          </p:cNvPr>
          <p:cNvSpPr txBox="1"/>
          <p:nvPr/>
        </p:nvSpPr>
        <p:spPr>
          <a:xfrm>
            <a:off x="513658" y="2271700"/>
            <a:ext cx="4410034" cy="270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man Old Style" panose="02050604050505020204" pitchFamily="18" charset="0"/>
              </a:rPr>
              <a:t> A non-contact Thermometer (Temperature Gun)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Bookman Old Style" panose="020506040505050202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man Old Style" panose="02050604050505020204" pitchFamily="18" charset="0"/>
              </a:rPr>
              <a:t>1 box of surgical masks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Bookman Old Style" panose="020506040505050202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man Old Style" panose="02050604050505020204" pitchFamily="18" charset="0"/>
              </a:rPr>
              <a:t> I bottle of hand sanitizer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man Old Style" panose="02050604050505020204" pitchFamily="18" charset="0"/>
              </a:rPr>
              <a:t>.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" name="Picture 17" descr="A picture containing person, indoor, ceiling, standing&#10;&#10;Description automatically generated">
            <a:extLst>
              <a:ext uri="{FF2B5EF4-FFF2-40B4-BE49-F238E27FC236}">
                <a16:creationId xmlns:a16="http://schemas.microsoft.com/office/drawing/2014/main" id="{48FB4D3D-80D7-44BF-BA24-19E649B2C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" r="3" b="769"/>
          <a:stretch/>
        </p:blipFill>
        <p:spPr>
          <a:xfrm>
            <a:off x="7497332" y="9"/>
            <a:ext cx="5216309" cy="3809999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35AF5B0-8255-4DDA-9F22-CF419A7F30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33"/>
          <a:stretch/>
        </p:blipFill>
        <p:spPr>
          <a:xfrm>
            <a:off x="7497333" y="3429000"/>
            <a:ext cx="521630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24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CA9E1-9BDC-4D16-9324-D9363502B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921" y="292873"/>
            <a:ext cx="8256104" cy="55659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UBCA WELLNES PACKAGES RECIPIENTS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8F44B5F-EC9A-432A-8430-552DC6AB2C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618979"/>
              </p:ext>
            </p:extLst>
          </p:nvPr>
        </p:nvGraphicFramePr>
        <p:xfrm>
          <a:off x="6096000" y="958320"/>
          <a:ext cx="6096000" cy="5598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3795ED4-C3BA-4599-936A-733899DE87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1959164"/>
              </p:ext>
            </p:extLst>
          </p:nvPr>
        </p:nvGraphicFramePr>
        <p:xfrm>
          <a:off x="0" y="958320"/>
          <a:ext cx="6096000" cy="5765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92D0758-CE8F-41D2-B64C-11741A42955E}"/>
              </a:ext>
            </a:extLst>
          </p:cNvPr>
          <p:cNvSpPr txBox="1"/>
          <p:nvPr/>
        </p:nvSpPr>
        <p:spPr>
          <a:xfrm>
            <a:off x="3597965" y="6534834"/>
            <a:ext cx="499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222222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More to Receive or Pick up …….</a:t>
            </a:r>
            <a:endParaRPr lang="en-US" sz="1800" b="1" i="0" dirty="0">
              <a:solidFill>
                <a:srgbClr val="222222"/>
              </a:solidFill>
              <a:effectLst/>
              <a:highlight>
                <a:srgbClr val="FFFF00"/>
              </a:highlight>
              <a:latin typeface="Bookman Old Style" panose="0205060405050502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57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63A57-A3AE-432F-BF53-D528F2AE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96" y="490330"/>
            <a:ext cx="9740348" cy="109945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Bookman Old Style" panose="02050604050505020204" pitchFamily="18" charset="0"/>
              </a:rPr>
              <a:t>       </a:t>
            </a:r>
            <a:r>
              <a:rPr lang="en-US" sz="4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       UBCA MEMBERSHIP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EDE22B-3A6A-45B9-B571-2849F060F7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7311276"/>
              </p:ext>
            </p:extLst>
          </p:nvPr>
        </p:nvGraphicFramePr>
        <p:xfrm>
          <a:off x="957629" y="1449447"/>
          <a:ext cx="10670605" cy="5127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292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10E90-53AF-4D62-9021-DE24569F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758" y="-12784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i="0" kern="1200" spc="-50" baseline="0" dirty="0">
                <a:solidFill>
                  <a:srgbClr val="FF0000"/>
                </a:solidFill>
                <a:latin typeface="Arial Black" panose="020B0A04020102020204" pitchFamily="34" charset="0"/>
              </a:rPr>
              <a:t>UBCA 2020 SUCCESSES</a:t>
            </a:r>
            <a:endParaRPr lang="en-US" b="1" i="0" kern="1200" spc="-50" baseline="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D835AF2-76F2-4AD6-A8CB-20EE56023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7285" y="3007104"/>
            <a:ext cx="2566444" cy="519373"/>
          </a:xfrm>
        </p:spPr>
        <p:txBody>
          <a:bodyPr/>
          <a:lstStyle/>
          <a:p>
            <a:r>
              <a:rPr lang="en-US" sz="2000" b="1" dirty="0">
                <a:solidFill>
                  <a:srgbClr val="FFC000"/>
                </a:solidFill>
                <a:effectLst/>
              </a:rPr>
              <a:t>EDUCATION FORUM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5E5FCB-FE83-434F-84DA-B0346C794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285" y="3492734"/>
            <a:ext cx="4639736" cy="2910821"/>
          </a:xfrm>
        </p:spPr>
        <p:txBody>
          <a:bodyPr vert="horz" lIns="0" tIns="45720" rIns="0" bIns="45720" rtlCol="0"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br>
              <a:rPr lang="en-US" sz="1600" b="1" dirty="0">
                <a:effectLst/>
              </a:rPr>
            </a:br>
            <a:r>
              <a:rPr lang="en-US" sz="2200" b="1" dirty="0"/>
              <a:t>UBCA </a:t>
            </a:r>
            <a:r>
              <a:rPr lang="en-US" sz="2200" b="1" dirty="0">
                <a:effectLst/>
              </a:rPr>
              <a:t>organized a successful Education forum which was attended by both Parents and Children.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b="1" dirty="0">
                <a:effectLst/>
              </a:rPr>
              <a:t>The turn up was not great that day , we had lost a community member 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b="1" dirty="0">
                <a:effectLst/>
              </a:rPr>
              <a:t>Those who attended benefited a lot.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b="1" dirty="0"/>
              <a:t>T</a:t>
            </a:r>
            <a:r>
              <a:rPr lang="en-US" sz="2200" b="1" dirty="0">
                <a:effectLst/>
              </a:rPr>
              <a:t>hanks to  Africano for the  organization and collaboration</a:t>
            </a:r>
            <a:endParaRPr lang="en-US" sz="2200" b="1" i="1" dirty="0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4839000C-66D5-4E27-A63B-93DB9F40F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3092" y="3648278"/>
            <a:ext cx="4639736" cy="2784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UBCA  also managed to organize a successful women’s day on March 8th.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Attended to over capacity of the Hall .we were almost kicked out of the Hall because of we exceeded the capacity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222222"/>
                </a:solidFill>
                <a:latin typeface="Arial" panose="020B0604020202020204" pitchFamily="34" charset="0"/>
              </a:rPr>
              <a:t>Community members  sponsored the function</a:t>
            </a:r>
            <a:endParaRPr lang="en-US" sz="1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492487-C22B-4D77-94FE-D44DDC84031D}"/>
              </a:ext>
            </a:extLst>
          </p:cNvPr>
          <p:cNvSpPr txBox="1"/>
          <p:nvPr/>
        </p:nvSpPr>
        <p:spPr>
          <a:xfrm>
            <a:off x="646291" y="1535120"/>
            <a:ext cx="9031459" cy="109549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2400" b="1" i="1" kern="1200" cap="all" baseline="0" dirty="0">
                <a:effectLst/>
                <a:latin typeface="+mn-lt"/>
                <a:ea typeface="+mn-ea"/>
                <a:cs typeface="+mn-cs"/>
              </a:rPr>
              <a:t>Much as 2020 was a very stressful year, UBCA managed to register some success in different things.</a:t>
            </a:r>
          </a:p>
          <a:p>
            <a:pPr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en-US" sz="1300" b="0" kern="1200" cap="all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363ADF-43DC-4FAF-AA31-62291AF27F1F}"/>
              </a:ext>
            </a:extLst>
          </p:cNvPr>
          <p:cNvSpPr txBox="1"/>
          <p:nvPr/>
        </p:nvSpPr>
        <p:spPr>
          <a:xfrm>
            <a:off x="6082285" y="3120314"/>
            <a:ext cx="3856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INTERNATIONAL WOMEN’S DAY </a:t>
            </a:r>
          </a:p>
        </p:txBody>
      </p:sp>
    </p:spTree>
    <p:extLst>
      <p:ext uri="{BB962C8B-B14F-4D97-AF65-F5344CB8AC3E}">
        <p14:creationId xmlns:p14="http://schemas.microsoft.com/office/powerpoint/2010/main" val="1237481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A962-D43C-4642-B318-DDC61FF0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kern="1200" spc="-50" baseline="0" dirty="0">
                <a:latin typeface="+mj-lt"/>
                <a:ea typeface="+mj-ea"/>
                <a:cs typeface="+mj-cs"/>
              </a:rPr>
              <a:t>   </a:t>
            </a:r>
            <a:r>
              <a:rPr lang="en-US" sz="4400" b="1" i="0" kern="1200" spc="-50" baseline="0" dirty="0">
                <a:solidFill>
                  <a:srgbClr val="FF0000"/>
                </a:solidFill>
                <a:latin typeface="Arial Black" panose="020B0A04020102020204" pitchFamily="34" charset="0"/>
              </a:rPr>
              <a:t>UBCA 2020 SUCCESSES </a:t>
            </a:r>
            <a:r>
              <a:rPr lang="en-US" b="1" i="0" kern="1200" spc="-50" baseline="0" dirty="0">
                <a:solidFill>
                  <a:srgbClr val="FF0000"/>
                </a:solidFill>
                <a:latin typeface="Arial Black" panose="020B0A04020102020204" pitchFamily="34" charset="0"/>
              </a:rPr>
              <a:t>Cont.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4B211-FDAC-4152-95D0-9A2228E27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4" y="2067339"/>
            <a:ext cx="4185623" cy="1054219"/>
          </a:xfrm>
        </p:spPr>
        <p:txBody>
          <a:bodyPr/>
          <a:lstStyle/>
          <a:p>
            <a:r>
              <a:rPr lang="en-US" sz="2400" b="1" dirty="0">
                <a:solidFill>
                  <a:srgbClr val="FFC000"/>
                </a:solidFill>
                <a:effectLst/>
              </a:rPr>
              <a:t>EDUCATION FORUM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AE6D8-7C99-459D-945A-A7DC2787A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83583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UBCA </a:t>
            </a:r>
            <a:r>
              <a:rPr lang="en-US" sz="1800" b="1" dirty="0">
                <a:effectLst/>
              </a:rPr>
              <a:t>organized a successful Education forum which was attended by both Parents and Children.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b="1" dirty="0">
              <a:effectLst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800" b="1" dirty="0">
                <a:effectLst/>
              </a:rPr>
              <a:t>The turn up was not great that day , we had lost a community member 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800" b="1" dirty="0">
                <a:effectLst/>
              </a:rPr>
              <a:t>Those who attended benefited a lot.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800" b="1" dirty="0"/>
              <a:t>T</a:t>
            </a:r>
            <a:r>
              <a:rPr lang="en-US" sz="1800" b="1" dirty="0">
                <a:effectLst/>
              </a:rPr>
              <a:t>hanks to  Africano for the  organization and collaboration</a:t>
            </a:r>
            <a:endParaRPr lang="en-US" sz="1800" b="1" i="1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1FB5E4-8C34-4A7F-B2D5-D02D5D7CC9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2186609"/>
            <a:ext cx="4185618" cy="934949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b="1" dirty="0">
                <a:solidFill>
                  <a:srgbClr val="FF0000"/>
                </a:solidFill>
              </a:rPr>
              <a:t>nternational Women's Day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D6949-3110-4FFA-BD30-321C10FDE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8358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UBCA  also managed to organize a successful women’s day on March 8th.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800" b="1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Attended to over capacity of the Hall .we were almost kicked out of the Hall because of we exceeded the capacity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800" b="1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222222"/>
                </a:solidFill>
                <a:latin typeface="Arial" panose="020B0604020202020204" pitchFamily="34" charset="0"/>
              </a:rPr>
              <a:t>Community members  sponsored the function</a:t>
            </a:r>
            <a:endParaRPr lang="en-US" sz="1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1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4DCD47-E592-4DA1-8D35-C0B3E2C2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97" y="532379"/>
            <a:ext cx="10318229" cy="10994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DONATIONS &amp; GRANTS TO UBCA </a:t>
            </a: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404DFB-C491-4B90-A116-42A7A983C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483537"/>
              </p:ext>
            </p:extLst>
          </p:nvPr>
        </p:nvGraphicFramePr>
        <p:xfrm>
          <a:off x="1216957" y="1631836"/>
          <a:ext cx="9984138" cy="4693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7133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4A8220-C9EC-4EDF-BE55-6BE58FEF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632" y="352529"/>
            <a:ext cx="4508414" cy="158584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UBCA BUILDING </a:t>
            </a:r>
            <a:r>
              <a:rPr lang="en-US" sz="31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PROJECT </a:t>
            </a:r>
            <a:r>
              <a:rPr lang="en-US" sz="31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ACCOUNT</a:t>
            </a:r>
            <a:endParaRPr lang="en-US" sz="31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64D6F-CAC0-43C0-AB2B-6ED30A471B9F}"/>
              </a:ext>
            </a:extLst>
          </p:cNvPr>
          <p:cNvSpPr txBox="1"/>
          <p:nvPr/>
        </p:nvSpPr>
        <p:spPr>
          <a:xfrm>
            <a:off x="5209563" y="2160590"/>
            <a:ext cx="4064439" cy="2027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 Antiqua" panose="02040602050305030304" pitchFamily="18" charset="0"/>
              </a:rPr>
              <a:t>The Executive decided to kick off the project for our building by taking off $10 from each paid member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We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 Antiqua" panose="02040602050305030304" pitchFamily="18" charset="0"/>
              </a:rPr>
              <a:t> opened a “</a:t>
            </a:r>
            <a:r>
              <a:rPr lang="en-US" sz="2400" b="1" dirty="0">
                <a:solidFill>
                  <a:srgbClr val="00B050"/>
                </a:solidFill>
                <a:effectLst/>
                <a:latin typeface="Book Antiqua" panose="02040602050305030304" pitchFamily="18" charset="0"/>
              </a:rPr>
              <a:t>Savings Account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 Antiqua" panose="02040602050305030304" pitchFamily="18" charset="0"/>
              </a:rPr>
              <a:t>” for the project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with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 Antiqua" panose="02040602050305030304" pitchFamily="18" charset="0"/>
              </a:rPr>
              <a:t> Citizens bank.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ook Antiqua" panose="02040602050305030304" pitchFamily="18" charset="0"/>
              </a:rPr>
              <a:t>he treasurer will give details .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3" name="Picture 22" descr="Diagram, engineering drawing&#10;&#10;Description automatically generated">
            <a:extLst>
              <a:ext uri="{FF2B5EF4-FFF2-40B4-BE49-F238E27FC236}">
                <a16:creationId xmlns:a16="http://schemas.microsoft.com/office/drawing/2014/main" id="{B2B1E62A-2D3F-47DB-A25D-4E4EE03E5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91" r="-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2258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141F6-982D-48AE-935D-F1AF78BE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3" y="1179151"/>
            <a:ext cx="3895863" cy="4463889"/>
          </a:xfrm>
        </p:spPr>
        <p:txBody>
          <a:bodyPr anchor="ctr">
            <a:normAutofit/>
          </a:bodyPr>
          <a:lstStyle/>
          <a:p>
            <a:r>
              <a:rPr lang="en-US" sz="33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ldhabi" panose="01000000000000000000" pitchFamily="2" charset="-78"/>
              </a:rPr>
              <a:t>UBCA COVID-19 TASK FORCE                        AND</a:t>
            </a:r>
            <a:br>
              <a:rPr lang="en-US" sz="33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ldhabi" panose="01000000000000000000" pitchFamily="2" charset="-78"/>
              </a:rPr>
            </a:br>
            <a:r>
              <a:rPr lang="en-US" sz="33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ldhabi" panose="01000000000000000000" pitchFamily="2" charset="-78"/>
              </a:rPr>
              <a:t>EMERGENCY</a:t>
            </a:r>
            <a:r>
              <a:rPr lang="en-US" sz="3300" b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ldhabi" panose="01000000000000000000" pitchFamily="2" charset="-78"/>
              </a:rPr>
              <a:t> </a:t>
            </a:r>
            <a:r>
              <a:rPr lang="en-US" sz="33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ldhabi" panose="01000000000000000000" pitchFamily="2" charset="-78"/>
              </a:rPr>
              <a:t>COMMITTEE FORMATION</a:t>
            </a:r>
            <a:endParaRPr lang="en-US" sz="3300" dirty="0">
              <a:solidFill>
                <a:srgbClr val="FF0000"/>
              </a:solidFill>
              <a:latin typeface="Bookman Old Style" panose="02050604050505020204" pitchFamily="18" charset="0"/>
              <a:cs typeface="Aldhabi" panose="01000000000000000000" pitchFamily="2" charset="-78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43A0C-1245-47D1-BBA8-C40A91DB8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745" y="948468"/>
            <a:ext cx="6341016" cy="5564874"/>
          </a:xfrm>
        </p:spPr>
        <p:txBody>
          <a:bodyPr anchor="ctr">
            <a:noAutofit/>
          </a:bodyPr>
          <a:lstStyle/>
          <a:p>
            <a:r>
              <a:rPr lang="en-US" sz="20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ngsanaUPC" panose="02020603050405020304" pitchFamily="18" charset="-34"/>
              </a:rPr>
              <a:t>During the pandemic </a:t>
            </a:r>
            <a:r>
              <a:rPr lang="en-US" sz="2000" b="1" dirty="0">
                <a:latin typeface="Book Antiqua" panose="02040602050305030304" pitchFamily="18" charset="0"/>
                <a:ea typeface="Times New Roman" panose="02020603050405020304" pitchFamily="18" charset="0"/>
                <a:cs typeface="AngsanaUPC" panose="02020603050405020304" pitchFamily="18" charset="-34"/>
              </a:rPr>
              <a:t>,</a:t>
            </a:r>
            <a:r>
              <a:rPr lang="en-US" sz="20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ngsanaUPC" panose="02020603050405020304" pitchFamily="18" charset="-34"/>
              </a:rPr>
              <a:t> we formed up the 2 committees.</a:t>
            </a:r>
          </a:p>
          <a:p>
            <a:r>
              <a:rPr lang="en-US" sz="20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ngsanaUPC" panose="02020603050405020304" pitchFamily="18" charset="-34"/>
              </a:rPr>
              <a:t>The task force is responsible for reaching out to community members who are sick ,bring them food, asses their situation and needs.</a:t>
            </a:r>
          </a:p>
          <a:p>
            <a:r>
              <a:rPr lang="en-US" sz="20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ngsanaUPC" panose="02020603050405020304" pitchFamily="18" charset="-34"/>
              </a:rPr>
              <a:t>The task Force reports directly to UBCA executive and it comprises of 13 members.</a:t>
            </a:r>
          </a:p>
          <a:p>
            <a:r>
              <a:rPr lang="en-US" sz="20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ngsanaUPC" panose="02020603050405020304" pitchFamily="18" charset="-34"/>
              </a:rPr>
              <a:t>The Emergence committee is composed of all Religious and community members for moral support.</a:t>
            </a:r>
          </a:p>
          <a:p>
            <a:r>
              <a:rPr lang="en-US" sz="2000" b="1" dirty="0">
                <a:latin typeface="Book Antiqua" panose="02040602050305030304" pitchFamily="18" charset="0"/>
                <a:ea typeface="Times New Roman" panose="02020603050405020304" pitchFamily="18" charset="0"/>
                <a:cs typeface="AngsanaUPC" panose="02020603050405020304" pitchFamily="18" charset="-34"/>
              </a:rPr>
              <a:t>T</a:t>
            </a:r>
            <a:r>
              <a:rPr lang="en-US" sz="2000" b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ngsanaUPC" panose="02020603050405020304" pitchFamily="18" charset="-34"/>
              </a:rPr>
              <a:t>he Task force has a member responsible for community members who are in prisons; Ms. </a:t>
            </a:r>
            <a:r>
              <a:rPr lang="en-US" sz="2000" b="1" i="1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AngsanaUPC" panose="02020603050405020304" pitchFamily="18" charset="-34"/>
              </a:rPr>
              <a:t>Rosettee Sserwanga.</a:t>
            </a:r>
            <a:endParaRPr lang="en-US" sz="2000" b="1" i="1" dirty="0">
              <a:latin typeface="Book Antiqua" panose="02040602050305030304" pitchFamily="18" charset="0"/>
              <a:cs typeface="AngsanaUPC" panose="02020603050405020304" pitchFamily="18" charset="-34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7532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3514-9F30-4B95-92A2-07960B56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n-US" b="1" i="0" kern="1200" spc="-50" baseline="0" dirty="0">
                <a:solidFill>
                  <a:srgbClr val="FF0000"/>
                </a:solidFill>
                <a:latin typeface="Arial Black" panose="020B0A04020102020204" pitchFamily="34" charset="0"/>
              </a:rPr>
              <a:t>UBCA 2020 SUCCESSES Cont.</a:t>
            </a:r>
            <a:endParaRPr lang="en-US" b="1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EC574-155B-48F3-BF83-2487D8DAD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LAPTOP</a:t>
            </a:r>
            <a:b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</a:br>
            <a: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After our swearing in UBCA bought its first Laptop </a:t>
            </a:r>
            <a:r>
              <a:rPr lang="en-US" b="1">
                <a:latin typeface="Bookman Old Style" panose="02050604050505020204" pitchFamily="18" charset="0"/>
                <a:ea typeface="Times New Roman" panose="02020603050405020304" pitchFamily="18" charset="0"/>
              </a:rPr>
              <a:t>.Its in the custody of </a:t>
            </a:r>
            <a: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the secretary.</a:t>
            </a:r>
          </a:p>
          <a:p>
            <a: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ZOOM ACCOUNT </a:t>
            </a:r>
            <a:b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</a:br>
            <a: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UBCA  secured a zoom account for our online meetings since this the way forward during COVID-19 times</a:t>
            </a:r>
          </a:p>
          <a:p>
            <a:r>
              <a:rPr lang="en-US" b="1">
                <a:latin typeface="Bookman Old Style" panose="02050604050505020204" pitchFamily="18" charset="0"/>
                <a:ea typeface="Times New Roman" panose="02020603050405020304" pitchFamily="18" charset="0"/>
              </a:rPr>
              <a:t>Recognition as Community Association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An Increase in the number of community members </a:t>
            </a:r>
            <a:r>
              <a:rPr lang="en-US" b="1">
                <a:latin typeface="Bookman Old Style" panose="02050604050505020204" pitchFamily="18" charset="0"/>
                <a:ea typeface="Times New Roman" panose="02020603050405020304" pitchFamily="18" charset="0"/>
              </a:rPr>
              <a:t>seeking</a:t>
            </a:r>
            <a: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letters of support</a:t>
            </a:r>
            <a:r>
              <a:rPr lang="en-US" b="1"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These letters are needed especially in courts of law  for immigration and other legal matters 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UBCA has enjoyed a good reputation. If you need </a:t>
            </a:r>
            <a:r>
              <a:rPr lang="en-US" b="1">
                <a:latin typeface="Bookman Old Style" panose="02050604050505020204" pitchFamily="18" charset="0"/>
                <a:ea typeface="Times New Roman" panose="02020603050405020304" pitchFamily="18" charset="0"/>
              </a:rPr>
              <a:t>a supporting</a:t>
            </a:r>
            <a:r>
              <a:rPr lang="en-US" b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letter ,it takes a few days</a:t>
            </a:r>
            <a:r>
              <a:rPr lang="en-US" b="1"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en-US" b="1">
              <a:latin typeface="Bookman Old Style" panose="02050604050505020204" pitchFamily="18" charset="0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561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FE87F-AA73-473B-8182-46603918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spc="-50" baseline="0"/>
              <a:t>UBCA 2020 SUCCESSES Cont.</a:t>
            </a:r>
            <a:endParaRPr lang="en-US" sz="3600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D7CEC-5495-4668-A200-D7131E446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597" y="831700"/>
            <a:ext cx="6341016" cy="460390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             </a:t>
            </a:r>
            <a:r>
              <a:rPr lang="en-US" sz="24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</a:rPr>
              <a:t>UBCA PRESENCE</a:t>
            </a:r>
          </a:p>
          <a:p>
            <a:pPr marL="0" indent="0"/>
            <a:endParaRPr lang="en-US" sz="2400" b="1" dirty="0">
              <a:effectLst/>
              <a:latin typeface="Bookman Old Style" panose="02050604050505020204" pitchFamily="18" charset="0"/>
            </a:endParaRPr>
          </a:p>
          <a:p>
            <a:pPr marL="0" indent="0"/>
            <a:r>
              <a:rPr lang="en-US" sz="2400" b="1" dirty="0">
                <a:latin typeface="Bookman Old Style" panose="02050604050505020204" pitchFamily="18" charset="0"/>
              </a:rPr>
              <a:t> O</a:t>
            </a:r>
            <a:r>
              <a:rPr lang="en-US" sz="2400" b="1" dirty="0">
                <a:effectLst/>
                <a:latin typeface="Bookman Old Style" panose="02050604050505020204" pitchFamily="18" charset="0"/>
              </a:rPr>
              <a:t>ur presence and publicity has been felt in others states </a:t>
            </a:r>
            <a:r>
              <a:rPr lang="en-US" sz="2400" b="1" dirty="0">
                <a:latin typeface="Bookman Old Style" panose="02050604050505020204" pitchFamily="18" charset="0"/>
              </a:rPr>
              <a:t>.</a:t>
            </a:r>
          </a:p>
          <a:p>
            <a:pPr marL="0" indent="0"/>
            <a:endParaRPr lang="en-US" sz="2400" b="1" dirty="0">
              <a:effectLst/>
              <a:latin typeface="Bookman Old Style" panose="02050604050505020204" pitchFamily="18" charset="0"/>
            </a:endParaRPr>
          </a:p>
          <a:p>
            <a:pPr marL="0" indent="0"/>
            <a:r>
              <a:rPr lang="en-US" sz="2400" b="1" dirty="0">
                <a:effectLst/>
                <a:latin typeface="Bookman Old Style" panose="02050604050505020204" pitchFamily="18" charset="0"/>
              </a:rPr>
              <a:t> Other States keep asking us how we do </a:t>
            </a:r>
            <a:r>
              <a:rPr lang="en-US" sz="2400" b="1" dirty="0">
                <a:latin typeface="Bookman Old Style" panose="02050604050505020204" pitchFamily="18" charset="0"/>
              </a:rPr>
              <a:t>the</a:t>
            </a:r>
            <a:r>
              <a:rPr lang="en-US" sz="2400" b="1" dirty="0">
                <a:effectLst/>
                <a:latin typeface="Bookman Old Style" panose="02050604050505020204" pitchFamily="18" charset="0"/>
              </a:rPr>
              <a:t> organization and fundraising and keep together as a community </a:t>
            </a:r>
            <a:r>
              <a:rPr lang="en-US" sz="2400" b="1" dirty="0">
                <a:latin typeface="Bookman Old Style" panose="02050604050505020204" pitchFamily="18" charset="0"/>
              </a:rPr>
              <a:t>and taking notes </a:t>
            </a:r>
            <a:r>
              <a:rPr lang="en-US" sz="2400" b="1" dirty="0">
                <a:effectLst/>
                <a:latin typeface="Bookman Old Style" panose="02050604050505020204" pitchFamily="18" charset="0"/>
              </a:rPr>
              <a:t>.</a:t>
            </a:r>
          </a:p>
          <a:p>
            <a:pPr marL="0" indent="0"/>
            <a:endParaRPr lang="en-US" sz="2400" b="1" dirty="0">
              <a:effectLst/>
              <a:latin typeface="Bookman Old Style" panose="02050604050505020204" pitchFamily="18" charset="0"/>
            </a:endParaRPr>
          </a:p>
          <a:p>
            <a:pPr marL="0" indent="0"/>
            <a:r>
              <a:rPr lang="en-US" sz="2400" b="1" dirty="0">
                <a:effectLst/>
                <a:latin typeface="Bookman Old Style" panose="02050604050505020204" pitchFamily="18" charset="0"/>
              </a:rPr>
              <a:t> We are a perfect model as the best organized Ugandan Diaspora Association. 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030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044387A-9988-47AA-B3A3-B42C4C51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81" y="628186"/>
            <a:ext cx="5395476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REPORT 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22A67-5A3D-4D32-ACFF-4498A518DE1F}"/>
              </a:ext>
            </a:extLst>
          </p:cNvPr>
          <p:cNvSpPr txBox="1"/>
          <p:nvPr/>
        </p:nvSpPr>
        <p:spPr>
          <a:xfrm>
            <a:off x="114472" y="1829717"/>
            <a:ext cx="5788595" cy="4676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CHAIRMAN’S REPORT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TREASURER’S REPORT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EDUCATION DEPARTMENT REPORT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WOMEN AFFAIR’S REPORT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Content Placeholder 7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706BACF-AB11-41A0-82A6-33A06CF390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r="8862"/>
          <a:stretch/>
        </p:blipFill>
        <p:spPr>
          <a:xfrm>
            <a:off x="5614686" y="628186"/>
            <a:ext cx="4003447" cy="508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9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F4DCD-C9EF-4804-BEC9-F38CBB2F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514" y="-189580"/>
            <a:ext cx="3856382" cy="105097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CHALLENGES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D4DF182-3CCC-49D9-95CE-095642826D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489928"/>
              </p:ext>
            </p:extLst>
          </p:nvPr>
        </p:nvGraphicFramePr>
        <p:xfrm>
          <a:off x="139146" y="848141"/>
          <a:ext cx="10184295" cy="585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57D39-1690-4FB2-9C22-883A56320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4661" y="1584375"/>
            <a:ext cx="5062329" cy="1050972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rgbClr val="C0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77110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8949A-40CF-4073-8581-9B69C4EB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618" y="443230"/>
            <a:ext cx="3668434" cy="73621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b="1" dirty="0">
                <a:effectLst/>
              </a:rPr>
              <a:t>WAY FORWARD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23" name="Text Placeholder 3">
            <a:extLst>
              <a:ext uri="{FF2B5EF4-FFF2-40B4-BE49-F238E27FC236}">
                <a16:creationId xmlns:a16="http://schemas.microsoft.com/office/drawing/2014/main" id="{E3985517-15DE-4FD2-AFF8-8AECA06E7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1959916"/>
              </p:ext>
            </p:extLst>
          </p:nvPr>
        </p:nvGraphicFramePr>
        <p:xfrm>
          <a:off x="677334" y="849630"/>
          <a:ext cx="10789244" cy="6137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8590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8DFA6-A268-4235-9827-3B13F045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689" y="126714"/>
            <a:ext cx="4507250" cy="124048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cs typeface="AngsanaUPC" panose="02020603050405020304" pitchFamily="18" charset="-34"/>
              </a:rPr>
              <a:t>WAY FORWARD Cont.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6E5FACC-2DC5-421F-B2DE-3CF94EAB5C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439556"/>
              </p:ext>
            </p:extLst>
          </p:nvPr>
        </p:nvGraphicFramePr>
        <p:xfrm>
          <a:off x="808382" y="1492133"/>
          <a:ext cx="10698989" cy="5239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5447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3B654D-8D4E-432E-BB1D-24AB8717C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26" b="28516"/>
          <a:stretch/>
        </p:blipFill>
        <p:spPr>
          <a:xfrm>
            <a:off x="0" y="-584156"/>
            <a:ext cx="12449893" cy="514925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B8915-E16D-4327-BB7F-23C3B437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905504"/>
            <a:ext cx="4424754" cy="1563757"/>
          </a:xfrm>
        </p:spPr>
        <p:txBody>
          <a:bodyPr anchor="b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Treasurer’s Report 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C5C0755-A470-46CF-B762-A4D0A5DEE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812" y="5513112"/>
            <a:ext cx="2927257" cy="67402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By  HENRY MUKASA</a:t>
            </a:r>
          </a:p>
        </p:txBody>
      </p:sp>
    </p:spTree>
    <p:extLst>
      <p:ext uri="{BB962C8B-B14F-4D97-AF65-F5344CB8AC3E}">
        <p14:creationId xmlns:p14="http://schemas.microsoft.com/office/powerpoint/2010/main" val="3380202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D574F1-8EBA-4336-9E4A-750C71477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358282"/>
            <a:ext cx="8453415" cy="123197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    Where UBCA Gets Its Finances;</a:t>
            </a: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6558AD76-BCA6-4B00-8051-1DCA34AE39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58643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5564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E1C45A-4E46-45F1-8E89-1DEA01F5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   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UBCA Annual Membership 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65CC6F22-D252-4C78-82DF-FACE7DCEBD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702445"/>
              </p:ext>
            </p:extLst>
          </p:nvPr>
        </p:nvGraphicFramePr>
        <p:xfrm>
          <a:off x="1286934" y="1442105"/>
          <a:ext cx="9618133" cy="4909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4052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D0B2E-E2A6-425D-AA5B-9809B3C9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160" y="527616"/>
            <a:ext cx="10580202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Community Contributions &amp; Fundraising </a:t>
            </a: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F03504-7835-471C-B837-1BED2D335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3501" y="1519311"/>
            <a:ext cx="9602323" cy="523318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endParaRPr lang="en-US" dirty="0"/>
          </a:p>
          <a:p>
            <a:pPr marL="171450" indent="-171450">
              <a:buFont typeface="Wingdings 3" charset="2"/>
              <a:buChar char=""/>
            </a:pPr>
            <a:r>
              <a:rPr lang="en-US" sz="2000" dirty="0">
                <a:latin typeface="Bookman Old Style" panose="02050604050505020204" pitchFamily="18" charset="0"/>
              </a:rPr>
              <a:t>Community fundraised  funds used to organize the  Women's Day Celebrations 2020 .</a:t>
            </a:r>
          </a:p>
          <a:p>
            <a:pPr marL="171450" indent="-171450">
              <a:buFont typeface="Wingdings 3" charset="2"/>
              <a:buChar char=""/>
            </a:pPr>
            <a:r>
              <a:rPr lang="en-US" sz="2000" dirty="0">
                <a:latin typeface="Bookman Old Style" panose="02050604050505020204" pitchFamily="18" charset="0"/>
              </a:rPr>
              <a:t>Community contributed and  fundraised for the COVID-19 Community Outreach </a:t>
            </a:r>
          </a:p>
          <a:p>
            <a:pPr marL="171450" indent="-171450">
              <a:buFont typeface="Wingdings 3" charset="2"/>
              <a:buChar char=""/>
            </a:pPr>
            <a:r>
              <a:rPr lang="en-US" sz="2000" dirty="0">
                <a:latin typeface="Bookman Old Style" panose="02050604050505020204" pitchFamily="18" charset="0"/>
              </a:rPr>
              <a:t>Community donated cash, food and essential household supplies,</a:t>
            </a:r>
          </a:p>
          <a:p>
            <a:pPr marL="171450" indent="-171450">
              <a:buFont typeface="Wingdings 3" charset="2"/>
              <a:buChar char=""/>
            </a:pPr>
            <a:r>
              <a:rPr lang="en-US" sz="2000" dirty="0">
                <a:latin typeface="Bookman Old Style" panose="02050604050505020204" pitchFamily="18" charset="0"/>
              </a:rPr>
              <a:t> A total of </a:t>
            </a:r>
            <a:r>
              <a:rPr lang="en-US" sz="2000" b="1" dirty="0">
                <a:latin typeface="Bookman Old Style" panose="02050604050505020204" pitchFamily="18" charset="0"/>
              </a:rPr>
              <a:t>112 donors</a:t>
            </a:r>
            <a:r>
              <a:rPr lang="en-US" sz="2000" dirty="0">
                <a:latin typeface="Bookman Old Style" panose="02050604050505020204" pitchFamily="18" charset="0"/>
              </a:rPr>
              <a:t>, mostly from the Ugandan Community in Massachusetts as well as from friends and well-wishers.</a:t>
            </a:r>
          </a:p>
          <a:p>
            <a:pPr marL="171450" indent="-171450">
              <a:buFont typeface="Wingdings 3" charset="2"/>
              <a:buChar char=""/>
            </a:pPr>
            <a:r>
              <a:rPr lang="en-US" sz="2000" dirty="0">
                <a:latin typeface="Bookman Old Style" panose="02050604050505020204" pitchFamily="18" charset="0"/>
              </a:rPr>
              <a:t>The </a:t>
            </a:r>
            <a:r>
              <a:rPr lang="en-US" sz="2000" b="1" dirty="0">
                <a:latin typeface="Bookman Old Style" panose="02050604050505020204" pitchFamily="18" charset="0"/>
              </a:rPr>
              <a:t>UBCA COVID-19 Task force </a:t>
            </a:r>
            <a:r>
              <a:rPr lang="en-US" sz="2000" dirty="0">
                <a:latin typeface="Bookman Old Style" panose="02050604050505020204" pitchFamily="18" charset="0"/>
              </a:rPr>
              <a:t>received a total of </a:t>
            </a:r>
            <a:r>
              <a:rPr lang="en-US" sz="2000" b="1" dirty="0">
                <a:latin typeface="Bookman Old Style" panose="02050604050505020204" pitchFamily="18" charset="0"/>
              </a:rPr>
              <a:t>$8,199 </a:t>
            </a:r>
            <a:r>
              <a:rPr lang="en-US" sz="2000" dirty="0">
                <a:latin typeface="Bookman Old Style" panose="02050604050505020204" pitchFamily="18" charset="0"/>
              </a:rPr>
              <a:t>in cash donations</a:t>
            </a:r>
          </a:p>
          <a:p>
            <a:pPr marL="171450" indent="-171450">
              <a:buFont typeface="Wingdings 3" charset="2"/>
              <a:buChar char=""/>
            </a:pPr>
            <a:r>
              <a:rPr lang="en-US" sz="2000" b="1" dirty="0">
                <a:latin typeface="Bookman Old Style" panose="02050604050505020204" pitchFamily="18" charset="0"/>
              </a:rPr>
              <a:t>$3,512 </a:t>
            </a:r>
            <a:r>
              <a:rPr lang="en-US" sz="2000" dirty="0">
                <a:latin typeface="Bookman Old Style" panose="02050604050505020204" pitchFamily="18" charset="0"/>
              </a:rPr>
              <a:t>was handed out in cash assistance </a:t>
            </a:r>
          </a:p>
          <a:p>
            <a:pPr marL="171450" indent="-171450">
              <a:buFont typeface="Wingdings 3" charset="2"/>
              <a:buChar char=""/>
            </a:pPr>
            <a:r>
              <a:rPr lang="en-US" sz="2000" b="1" dirty="0">
                <a:latin typeface="Bookman Old Style" panose="02050604050505020204" pitchFamily="18" charset="0"/>
              </a:rPr>
              <a:t>$1,667.00 </a:t>
            </a:r>
            <a:r>
              <a:rPr lang="en-US" sz="2000" dirty="0">
                <a:latin typeface="Bookman Old Style" panose="02050604050505020204" pitchFamily="18" charset="0"/>
              </a:rPr>
              <a:t>was reimbursements</a:t>
            </a:r>
          </a:p>
          <a:p>
            <a:pPr marL="171450" indent="-171450">
              <a:buFont typeface="Wingdings 3" charset="2"/>
              <a:buChar char=""/>
            </a:pPr>
            <a:r>
              <a:rPr lang="en-US" sz="2000" dirty="0">
                <a:latin typeface="Bookman Old Style" panose="02050604050505020204" pitchFamily="18" charset="0"/>
              </a:rPr>
              <a:t>Food and essential supplies bought  </a:t>
            </a:r>
          </a:p>
          <a:p>
            <a:pPr marL="171450" indent="-171450">
              <a:buFont typeface="Wingdings 3" charset="2"/>
              <a:buChar char=""/>
            </a:pPr>
            <a:endParaRPr lang="en-US" dirty="0"/>
          </a:p>
          <a:p>
            <a:pPr>
              <a:buFont typeface="Wingdings 3" charset="2"/>
              <a:buChar char=""/>
            </a:pPr>
            <a:endParaRPr lang="en-US" dirty="0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0606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A7A70-EE70-470E-B87F-4BE19E90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9541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Community Fundraising Cont.</a:t>
            </a:r>
            <a:endParaRPr 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223E2-1785-41A5-903E-D9BE67C5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757" y="1289696"/>
            <a:ext cx="11141510" cy="556830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 3" charset="2"/>
              <a:buChar char=""/>
            </a:pP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b="1" dirty="0">
                <a:latin typeface="Bookman Old Style" panose="02050604050505020204" pitchFamily="18" charset="0"/>
              </a:rPr>
              <a:t>Many families received food and essential household supplies .</a:t>
            </a:r>
          </a:p>
          <a:p>
            <a:endParaRPr lang="en-US" sz="2000" b="1" dirty="0">
              <a:latin typeface="Bookman Old Style" panose="02050604050505020204" pitchFamily="18" charset="0"/>
            </a:endParaRPr>
          </a:p>
          <a:p>
            <a:pPr>
              <a:buFont typeface="Wingdings 3" charset="2"/>
              <a:buChar char=""/>
            </a:pPr>
            <a:r>
              <a:rPr lang="en-US" sz="2000" b="1" dirty="0">
                <a:latin typeface="Bookman Old Style" panose="02050604050505020204" pitchFamily="18" charset="0"/>
              </a:rPr>
              <a:t> Many individuals who had contracted COVID-19 received an immune and energy booster juice mixture supplied by Mr. and Mrs. </a:t>
            </a:r>
            <a:r>
              <a:rPr lang="en-US" sz="2000" b="1" dirty="0" err="1">
                <a:latin typeface="Bookman Old Style" panose="02050604050505020204" pitchFamily="18" charset="0"/>
              </a:rPr>
              <a:t>Ssebakka</a:t>
            </a:r>
            <a:r>
              <a:rPr lang="en-US" sz="2000" b="1" dirty="0">
                <a:latin typeface="Bookman Old Style" panose="02050604050505020204" pitchFamily="18" charset="0"/>
              </a:rPr>
              <a:t> (WOPI) to help them manage their situation. </a:t>
            </a:r>
          </a:p>
          <a:p>
            <a:pPr>
              <a:buFont typeface="Wingdings 3" charset="2"/>
              <a:buChar char=""/>
            </a:pPr>
            <a:r>
              <a:rPr lang="en-US" sz="2000" b="1" dirty="0">
                <a:latin typeface="Bookman Old Style" panose="02050604050505020204" pitchFamily="18" charset="0"/>
              </a:rPr>
              <a:t>  Hot meals were donated by  Club Rendezvous and the Waltham Islamic Society in collaboration with UMMATI Foundation, Inc.</a:t>
            </a:r>
          </a:p>
          <a:p>
            <a:endParaRPr lang="en-US" sz="2000" b="1" dirty="0">
              <a:latin typeface="Bookman Old Style" panose="02050604050505020204" pitchFamily="18" charset="0"/>
            </a:endParaRPr>
          </a:p>
          <a:p>
            <a:pPr>
              <a:buFont typeface="Wingdings 3" charset="2"/>
              <a:buChar char=""/>
            </a:pPr>
            <a:r>
              <a:rPr lang="en-US" sz="2000" b="1" dirty="0">
                <a:latin typeface="Bookman Old Style" panose="02050604050505020204" pitchFamily="18" charset="0"/>
              </a:rPr>
              <a:t> 31 masks that were donated by Health Action for Ugandans (HAFU).</a:t>
            </a:r>
          </a:p>
          <a:p>
            <a:pPr>
              <a:buFont typeface="Wingdings 3" charset="2"/>
              <a:buChar char=""/>
            </a:pPr>
            <a:r>
              <a:rPr lang="en-US" sz="2000" b="1" dirty="0">
                <a:latin typeface="Bookman Old Style" panose="02050604050505020204" pitchFamily="18" charset="0"/>
              </a:rPr>
              <a:t> Thanks, to the  dedicated volunteers including the efforts of members of the Taskforce Committee </a:t>
            </a:r>
          </a:p>
          <a:p>
            <a:endParaRPr lang="en-US" sz="2000" b="1" dirty="0">
              <a:latin typeface="Bookman Old Style" panose="02050604050505020204" pitchFamily="18" charset="0"/>
            </a:endParaRPr>
          </a:p>
          <a:p>
            <a:pPr>
              <a:buFont typeface="Wingdings 3" charset="2"/>
              <a:buChar char=""/>
            </a:pPr>
            <a:r>
              <a:rPr lang="en-US" sz="2000" b="1" dirty="0">
                <a:latin typeface="Bookman Old Style" panose="02050604050505020204" pitchFamily="18" charset="0"/>
              </a:rPr>
              <a:t>Special Thanks to of Mr. Ismail Nasser Kasirye of Pearl of Africa Store who gave up space in his store for storage of food and essential supplies. 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9482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527F74-1965-4BEA-A315-F0E766D3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729" y="342314"/>
            <a:ext cx="2642641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GRANTS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/>
              <a:t>  </a:t>
            </a:r>
          </a:p>
        </p:txBody>
      </p:sp>
      <p:pic>
        <p:nvPicPr>
          <p:cNvPr id="7" name="Picture Placeholder 6" descr="Logo, company name&#10;&#10;Description automatically generated">
            <a:extLst>
              <a:ext uri="{FF2B5EF4-FFF2-40B4-BE49-F238E27FC236}">
                <a16:creationId xmlns:a16="http://schemas.microsoft.com/office/drawing/2014/main" id="{412EF535-B1C8-4E87-8907-23FF99E4A6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8" b="20028"/>
          <a:stretch>
            <a:fillRect/>
          </a:stretch>
        </p:blipFill>
        <p:spPr>
          <a:xfrm>
            <a:off x="176061" y="900525"/>
            <a:ext cx="3807850" cy="2572798"/>
          </a:xfr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D16EA58-9B09-4DF8-99EC-0446FDBEE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718956"/>
              </p:ext>
            </p:extLst>
          </p:nvPr>
        </p:nvGraphicFramePr>
        <p:xfrm>
          <a:off x="2329915" y="3589867"/>
          <a:ext cx="5609704" cy="3176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852">
                  <a:extLst>
                    <a:ext uri="{9D8B030D-6E8A-4147-A177-3AD203B41FA5}">
                      <a16:colId xmlns:a16="http://schemas.microsoft.com/office/drawing/2014/main" val="276876347"/>
                    </a:ext>
                  </a:extLst>
                </a:gridCol>
                <a:gridCol w="2804852">
                  <a:extLst>
                    <a:ext uri="{9D8B030D-6E8A-4147-A177-3AD203B41FA5}">
                      <a16:colId xmlns:a16="http://schemas.microsoft.com/office/drawing/2014/main" val="2664785498"/>
                    </a:ext>
                  </a:extLst>
                </a:gridCol>
              </a:tblGrid>
              <a:tr h="62833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Grant Total Amount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$5,000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511080"/>
                  </a:ext>
                </a:extLst>
              </a:tr>
              <a:tr h="63706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Bookman Old Style" panose="02050604050505020204" pitchFamily="18" charset="0"/>
                        </a:rPr>
                        <a:t>No. of </a:t>
                      </a:r>
                      <a:r>
                        <a:rPr lang="en-US" sz="18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Recipients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Bookman Old Style" panose="02050604050505020204" pitchFamily="18" charset="0"/>
                        </a:rPr>
                        <a:t>10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166045"/>
                  </a:ext>
                </a:extLst>
              </a:tr>
              <a:tr h="63706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$ Per Recipient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$500.00</a:t>
                      </a:r>
                      <a:endParaRPr lang="en-US" b="1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757903"/>
                  </a:ext>
                </a:extLst>
              </a:tr>
              <a:tr h="63706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anose="02050604050505020204" pitchFamily="18" charset="0"/>
                        </a:rPr>
                        <a:t>Expenditure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$5,000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408970"/>
                  </a:ext>
                </a:extLst>
              </a:tr>
              <a:tr h="63706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Bookman Old Style" panose="02050604050505020204" pitchFamily="18" charset="0"/>
                        </a:rPr>
                        <a:t>Balance 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$0.000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3832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381A2DB-8D32-46EB-9990-3CA44C9EF6E4}"/>
              </a:ext>
            </a:extLst>
          </p:cNvPr>
          <p:cNvSpPr txBox="1"/>
          <p:nvPr/>
        </p:nvSpPr>
        <p:spPr>
          <a:xfrm>
            <a:off x="4175997" y="1712297"/>
            <a:ext cx="5962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Limited to Weston and Waltham Residents.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Only to Help those struggling with Rent </a:t>
            </a:r>
          </a:p>
        </p:txBody>
      </p:sp>
    </p:spTree>
    <p:extLst>
      <p:ext uri="{BB962C8B-B14F-4D97-AF65-F5344CB8AC3E}">
        <p14:creationId xmlns:p14="http://schemas.microsoft.com/office/powerpoint/2010/main" val="2613688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A9076-BDA4-408A-B14D-6911940BE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850" y="90429"/>
            <a:ext cx="4502228" cy="736002"/>
          </a:xfrm>
        </p:spPr>
        <p:txBody>
          <a:bodyPr>
            <a:normAutofit/>
          </a:bodyPr>
          <a:lstStyle/>
          <a:p>
            <a:r>
              <a:rPr lang="en-US" dirty="0"/>
              <a:t>                   </a:t>
            </a: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Grant Cont.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549DE0D-B21C-4F32-871E-63D41692D1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242" b="10242"/>
          <a:stretch>
            <a:fillRect/>
          </a:stretch>
        </p:blipFill>
        <p:spPr>
          <a:xfrm>
            <a:off x="720451" y="811033"/>
            <a:ext cx="4818958" cy="2584174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A51AAEB-3FC0-4411-A79A-05B66893B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273203"/>
              </p:ext>
            </p:extLst>
          </p:nvPr>
        </p:nvGraphicFramePr>
        <p:xfrm>
          <a:off x="2070850" y="4754880"/>
          <a:ext cx="574401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2009">
                  <a:extLst>
                    <a:ext uri="{9D8B030D-6E8A-4147-A177-3AD203B41FA5}">
                      <a16:colId xmlns:a16="http://schemas.microsoft.com/office/drawing/2014/main" val="4110621775"/>
                    </a:ext>
                  </a:extLst>
                </a:gridCol>
                <a:gridCol w="2872009">
                  <a:extLst>
                    <a:ext uri="{9D8B030D-6E8A-4147-A177-3AD203B41FA5}">
                      <a16:colId xmlns:a16="http://schemas.microsoft.com/office/drawing/2014/main" val="4221269780"/>
                    </a:ext>
                  </a:extLst>
                </a:gridCol>
              </a:tblGrid>
              <a:tr h="703691"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Boston Grant Total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$25,000.00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144592"/>
                  </a:ext>
                </a:extLst>
              </a:tr>
              <a:tr h="390939"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Expenditure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$13,736.85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796133"/>
                  </a:ext>
                </a:extLst>
              </a:tr>
              <a:tr h="703691"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Balance Total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solidFill>
                            <a:srgbClr val="222222"/>
                          </a:solidFill>
                          <a:effectLst/>
                          <a:latin typeface="Bookman Old Style" panose="02050604050505020204" pitchFamily="18" charset="0"/>
                        </a:rPr>
                        <a:t>$11,263.15          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9394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C0142BC-8F40-4900-820B-8EAA5116DF3F}"/>
              </a:ext>
            </a:extLst>
          </p:cNvPr>
          <p:cNvSpPr txBox="1"/>
          <p:nvPr/>
        </p:nvSpPr>
        <p:spPr>
          <a:xfrm>
            <a:off x="3025006" y="2918128"/>
            <a:ext cx="6238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Used to assist with arears on utilities </a:t>
            </a:r>
          </a:p>
          <a:p>
            <a:endParaRPr lang="en-US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Assist with household supplies and food</a:t>
            </a:r>
          </a:p>
          <a:p>
            <a:r>
              <a:rPr lang="en-US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Uses to procure some PPE </a:t>
            </a:r>
          </a:p>
        </p:txBody>
      </p:sp>
    </p:spTree>
    <p:extLst>
      <p:ext uri="{BB962C8B-B14F-4D97-AF65-F5344CB8AC3E}">
        <p14:creationId xmlns:p14="http://schemas.microsoft.com/office/powerpoint/2010/main" val="398536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F771DC-12B7-475F-A11E-DDECC2921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16" b="28226"/>
          <a:stretch/>
        </p:blipFill>
        <p:spPr>
          <a:xfrm>
            <a:off x="15" y="0"/>
            <a:ext cx="12191985" cy="457834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9C93BE-FFA9-4B4B-B5DC-5BA7D0DF4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3" y="4296996"/>
            <a:ext cx="7318279" cy="1350872"/>
          </a:xfrm>
        </p:spPr>
        <p:txBody>
          <a:bodyPr anchor="b">
            <a:no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CHAIRMAN’S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C4CA8-5238-4DB0-AE13-EB83B9D6A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1993" y="5820700"/>
            <a:ext cx="10113264" cy="6096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Book Antiqua" panose="02040602050305030304" pitchFamily="18" charset="0"/>
                <a:cs typeface="Vani" panose="020B0502040204020203" pitchFamily="18" charset="0"/>
              </a:rPr>
              <a:t>BY : GEOFFREY NSEREKO (</a:t>
            </a:r>
            <a:r>
              <a:rPr lang="en-US" sz="2800" b="1" i="1" dirty="0">
                <a:latin typeface="Book Antiqua" panose="02040602050305030304" pitchFamily="18" charset="0"/>
                <a:cs typeface="Vani" panose="020B0502040204020203" pitchFamily="18" charset="0"/>
              </a:rPr>
              <a:t> SIMPLE </a:t>
            </a:r>
            <a:r>
              <a:rPr lang="en-US" sz="2800" b="1" dirty="0">
                <a:latin typeface="Book Antiqua" panose="02040602050305030304" pitchFamily="18" charset="0"/>
                <a:cs typeface="Vani" panose="020B05020402040202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6551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47BCF7-0BD9-49FB-AA2E-F86301C7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116" y="0"/>
            <a:ext cx="4857823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rgbClr val="FF0000"/>
                </a:solidFill>
                <a:latin typeface="Arial Black" panose="020B0A04020102020204" pitchFamily="34" charset="0"/>
              </a:rPr>
              <a:t>Grants  Cont.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8318CB9-CD11-4CA8-84A4-573F18F72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44582"/>
              </p:ext>
            </p:extLst>
          </p:nvPr>
        </p:nvGraphicFramePr>
        <p:xfrm>
          <a:off x="842597" y="1563757"/>
          <a:ext cx="8086562" cy="4735809"/>
        </p:xfrm>
        <a:graphic>
          <a:graphicData uri="http://schemas.openxmlformats.org/drawingml/2006/table">
            <a:tbl>
              <a:tblPr firstRow="1" bandRow="1"/>
              <a:tblGrid>
                <a:gridCol w="6055144">
                  <a:extLst>
                    <a:ext uri="{9D8B030D-6E8A-4147-A177-3AD203B41FA5}">
                      <a16:colId xmlns:a16="http://schemas.microsoft.com/office/drawing/2014/main" val="1160082549"/>
                    </a:ext>
                  </a:extLst>
                </a:gridCol>
                <a:gridCol w="2031418">
                  <a:extLst>
                    <a:ext uri="{9D8B030D-6E8A-4147-A177-3AD203B41FA5}">
                      <a16:colId xmlns:a16="http://schemas.microsoft.com/office/drawing/2014/main" val="805200017"/>
                    </a:ext>
                  </a:extLst>
                </a:gridCol>
              </a:tblGrid>
              <a:tr h="526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BOSTON FOUNDATION GRANT SPENDING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738645"/>
                  </a:ext>
                </a:extLst>
              </a:tr>
              <a:tr h="526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 Assistance for Food/Home Supplies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4,950 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40682"/>
                  </a:ext>
                </a:extLst>
              </a:tr>
              <a:tr h="526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 Assistance for Utility Bills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6,587 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076768"/>
                  </a:ext>
                </a:extLst>
              </a:tr>
              <a:tr h="526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Counseling Services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900 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413007"/>
                  </a:ext>
                </a:extLst>
              </a:tr>
              <a:tr h="526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 Media Advert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200 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053399"/>
                  </a:ext>
                </a:extLst>
              </a:tr>
              <a:tr h="526201">
                <a:tc>
                  <a:txBody>
                    <a:bodyPr/>
                    <a:lstStyle/>
                    <a:p>
                      <a:pPr algn="l" fontAlgn="b"/>
                      <a:r>
                        <a:rPr lang="it-IT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Radio Uganda Boston Online Radio Promo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600 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585264"/>
                  </a:ext>
                </a:extLst>
              </a:tr>
              <a:tr h="526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Diaspora TV Community Education Program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200 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950925"/>
                  </a:ext>
                </a:extLst>
              </a:tr>
              <a:tr h="526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 Remedy Immunity Juice Ingredients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300 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96054"/>
                  </a:ext>
                </a:extLst>
              </a:tr>
              <a:tr h="526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13,737 </a:t>
                      </a:r>
                    </a:p>
                  </a:txBody>
                  <a:tcPr marL="16835" marR="16835" marT="168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072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74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BDFAD0D-DCD2-4093-9EAB-5ADAB5534C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630951"/>
              </p:ext>
            </p:extLst>
          </p:nvPr>
        </p:nvGraphicFramePr>
        <p:xfrm>
          <a:off x="450574" y="665162"/>
          <a:ext cx="9064487" cy="601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5087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DDE9CD4-0E0A-4129-8689-A89C4E9A6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2D387-DAC7-4A25-A339-B8B28BF35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7692" b="8038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5DB3CA2-FA66-42B9-90EF-394894352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C8D0718-07C6-45A2-A743-BC64673C9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AE7BCCE-817C-4933-A587-F1EF87D4B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23">
              <a:extLst>
                <a:ext uri="{FF2B5EF4-FFF2-40B4-BE49-F238E27FC236}">
                  <a16:creationId xmlns:a16="http://schemas.microsoft.com/office/drawing/2014/main" id="{0E96C1E8-3E07-4AF1-BA61-7FB948F90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>
              <a:extLst>
                <a:ext uri="{FF2B5EF4-FFF2-40B4-BE49-F238E27FC236}">
                  <a16:creationId xmlns:a16="http://schemas.microsoft.com/office/drawing/2014/main" id="{B3B592D1-4031-4144-A2DB-B2D8F8C73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55CB28D4-D6D1-4DB7-B557-D5FF65237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>
              <a:extLst>
                <a:ext uri="{FF2B5EF4-FFF2-40B4-BE49-F238E27FC236}">
                  <a16:creationId xmlns:a16="http://schemas.microsoft.com/office/drawing/2014/main" id="{F69D97D4-6031-4064-9BBA-2E96839A3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>
              <a:extLst>
                <a:ext uri="{FF2B5EF4-FFF2-40B4-BE49-F238E27FC236}">
                  <a16:creationId xmlns:a16="http://schemas.microsoft.com/office/drawing/2014/main" id="{BAF978AE-97B1-4224-A562-EBCE373A1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3A18250B-41A2-4BA7-9E5C-679CF3AE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C8751ECC-5286-4332-9942-2D01B7135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5952A4A6-F619-458C-A026-6E5D6AF15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06E8EF-C865-43B9-A9AD-EBC85107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7623"/>
            <a:ext cx="8653992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Items That UBCA Spends Money on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37510-B7D0-42C2-A093-BCEE5C723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734196"/>
            <a:ext cx="8596668" cy="475618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171450" indent="-171450">
              <a:buFont typeface="Wingdings 3" charset="2"/>
              <a:buChar char=""/>
            </a:pPr>
            <a:r>
              <a:rPr lang="en-US" sz="2400" b="1" dirty="0">
                <a:latin typeface="Bookman Old Style" panose="02050604050505020204" pitchFamily="18" charset="0"/>
              </a:rPr>
              <a:t>Community Outreach –Food,  Household supplies</a:t>
            </a:r>
          </a:p>
          <a:p>
            <a:r>
              <a:rPr lang="en-US" sz="2400" b="1" dirty="0">
                <a:latin typeface="Bookman Old Style" panose="02050604050505020204" pitchFamily="18" charset="0"/>
              </a:rPr>
              <a:t>  ,utility bill payments , PPEs</a:t>
            </a:r>
          </a:p>
          <a:p>
            <a:pPr marL="171450" indent="-171450">
              <a:buFont typeface="Wingdings 3" charset="2"/>
              <a:buChar char=""/>
            </a:pPr>
            <a:endParaRPr lang="en-US" sz="2400" b="1" dirty="0">
              <a:latin typeface="Bookman Old Style" panose="02050604050505020204" pitchFamily="18" charset="0"/>
            </a:endParaRPr>
          </a:p>
          <a:p>
            <a:pPr marL="171450" indent="-171450">
              <a:buFont typeface="Wingdings 3" charset="2"/>
              <a:buChar char=""/>
            </a:pPr>
            <a:r>
              <a:rPr lang="en-US" sz="2400" b="1" dirty="0">
                <a:latin typeface="Bookman Old Style" panose="02050604050505020204" pitchFamily="18" charset="0"/>
              </a:rPr>
              <a:t> Office Supplies ( Paper , Envelopes , Printer Ink )</a:t>
            </a:r>
          </a:p>
          <a:p>
            <a:pPr marL="171450" indent="-171450">
              <a:buFont typeface="Wingdings 3" charset="2"/>
              <a:buChar char=""/>
            </a:pPr>
            <a:endParaRPr lang="en-US" sz="2400" b="1" dirty="0">
              <a:latin typeface="Bookman Old Style" panose="02050604050505020204" pitchFamily="18" charset="0"/>
            </a:endParaRPr>
          </a:p>
          <a:p>
            <a:pPr marL="171450" indent="-171450">
              <a:buFont typeface="Wingdings 3" charset="2"/>
              <a:buChar char=""/>
            </a:pPr>
            <a:r>
              <a:rPr lang="en-US" sz="2400" b="1" dirty="0">
                <a:latin typeface="Bookman Old Style" panose="02050604050505020204" pitchFamily="18" charset="0"/>
              </a:rPr>
              <a:t> WEBSITE Maintenance</a:t>
            </a:r>
          </a:p>
          <a:p>
            <a:pPr marL="171450" indent="-171450">
              <a:buFont typeface="Wingdings 3" charset="2"/>
              <a:buChar char=""/>
            </a:pPr>
            <a:endParaRPr lang="en-US" sz="2400" b="1" dirty="0">
              <a:latin typeface="Bookman Old Style" panose="02050604050505020204" pitchFamily="18" charset="0"/>
            </a:endParaRPr>
          </a:p>
          <a:p>
            <a:pPr marL="171450" indent="-171450">
              <a:buFont typeface="Wingdings 3" charset="2"/>
              <a:buChar char=""/>
            </a:pPr>
            <a:r>
              <a:rPr lang="en-US" sz="2400" b="1" dirty="0">
                <a:latin typeface="Bookman Old Style" panose="02050604050505020204" pitchFamily="18" charset="0"/>
              </a:rPr>
              <a:t> Information Sharing ( Sensitization )</a:t>
            </a:r>
          </a:p>
          <a:p>
            <a:pPr marL="171450" indent="-171450">
              <a:buFont typeface="Wingdings 3" charset="2"/>
              <a:buChar char=""/>
            </a:pPr>
            <a:endParaRPr lang="en-US" sz="2400" b="1" dirty="0">
              <a:latin typeface="Bookman Old Style" panose="02050604050505020204" pitchFamily="18" charset="0"/>
            </a:endParaRPr>
          </a:p>
          <a:p>
            <a:pPr marL="171450" indent="-171450">
              <a:buFont typeface="Wingdings 3" charset="2"/>
              <a:buChar char=""/>
            </a:pPr>
            <a:r>
              <a:rPr lang="en-US" sz="2400" b="1" dirty="0">
                <a:latin typeface="Bookman Old Style" panose="02050604050505020204" pitchFamily="18" charset="0"/>
              </a:rPr>
              <a:t> Community Forums</a:t>
            </a:r>
          </a:p>
          <a:p>
            <a:pPr marL="171450" indent="-171450">
              <a:buFont typeface="Wingdings 3" charset="2"/>
              <a:buChar char=""/>
            </a:pPr>
            <a:endParaRPr lang="en-US" b="1" dirty="0"/>
          </a:p>
          <a:p>
            <a:pPr marL="171450" indent="-171450">
              <a:buFont typeface="Wingdings 3" charset="2"/>
              <a:buChar char=""/>
            </a:pPr>
            <a:endParaRPr lang="en-US" dirty="0"/>
          </a:p>
          <a:p>
            <a:pPr>
              <a:buFont typeface="Wingdings 3" charset="2"/>
              <a:buChar char=""/>
            </a:pPr>
            <a:endParaRPr lang="en-US" dirty="0"/>
          </a:p>
          <a:p>
            <a:pPr>
              <a:buFont typeface="Wingdings 3" charset="2"/>
              <a:buChar char=""/>
            </a:pPr>
            <a:endParaRPr lang="en-US" dirty="0"/>
          </a:p>
          <a:p>
            <a:pPr>
              <a:buFont typeface="Wingdings 3" charset="2"/>
              <a:buChar char="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32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3670-4303-41DF-B9F1-97197EAE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791" y="162131"/>
            <a:ext cx="7780072" cy="85828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Other Items UBCA Spends Money on Cont.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08086FE-9869-4219-98B5-573F118DC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705401"/>
              </p:ext>
            </p:extLst>
          </p:nvPr>
        </p:nvGraphicFramePr>
        <p:xfrm>
          <a:off x="384313" y="1098410"/>
          <a:ext cx="9250018" cy="5759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9401">
                  <a:extLst>
                    <a:ext uri="{9D8B030D-6E8A-4147-A177-3AD203B41FA5}">
                      <a16:colId xmlns:a16="http://schemas.microsoft.com/office/drawing/2014/main" val="1501922998"/>
                    </a:ext>
                  </a:extLst>
                </a:gridCol>
                <a:gridCol w="4340617">
                  <a:extLst>
                    <a:ext uri="{9D8B030D-6E8A-4147-A177-3AD203B41FA5}">
                      <a16:colId xmlns:a16="http://schemas.microsoft.com/office/drawing/2014/main" val="3962437795"/>
                    </a:ext>
                  </a:extLst>
                </a:gridCol>
              </a:tblGrid>
              <a:tr h="624593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man Old Style" panose="02050604050505020204" pitchFamily="18" charset="0"/>
                        </a:rPr>
                        <a:t>Laptop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man Old Style" panose="02050604050505020204" pitchFamily="18" charset="0"/>
                        </a:rPr>
                        <a:t>$700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471883"/>
                  </a:ext>
                </a:extLst>
              </a:tr>
              <a:tr h="115056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Bookman Old Style" panose="02050604050505020204" pitchFamily="18" charset="0"/>
                        </a:rPr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Bookman Old Style" panose="02050604050505020204" pitchFamily="18" charset="0"/>
                        </a:rPr>
                        <a:t>$150 Annual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563099"/>
                  </a:ext>
                </a:extLst>
              </a:tr>
              <a:tr h="1157329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Bookman Old Style" panose="02050604050505020204" pitchFamily="18" charset="0"/>
                        </a:rPr>
                        <a:t>Website Maintenance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Bookman Old Style" panose="02050604050505020204" pitchFamily="18" charset="0"/>
                        </a:rPr>
                        <a:t>$30@Month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645429"/>
                  </a:ext>
                </a:extLst>
              </a:tr>
              <a:tr h="115056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Bookman Old Style" panose="02050604050505020204" pitchFamily="18" charset="0"/>
                        </a:rPr>
                        <a:t>Zoom Account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Bookman Old Style" panose="02050604050505020204" pitchFamily="18" charset="0"/>
                        </a:rPr>
                        <a:t>$ 200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326489"/>
                  </a:ext>
                </a:extLst>
              </a:tr>
              <a:tr h="1676538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Bookman Old Style" panose="02050604050505020204" pitchFamily="18" charset="0"/>
                        </a:rPr>
                        <a:t>Wellness Packages for Places of Worship $ Businesses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Bookman Old Style" panose="02050604050505020204" pitchFamily="18" charset="0"/>
                        </a:rPr>
                        <a:t>$1.199.70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909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170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0F8C5-F24A-47B3-84A1-39EECC209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053" y="290564"/>
            <a:ext cx="5817704" cy="1320800"/>
          </a:xfrm>
        </p:spPr>
        <p:txBody>
          <a:bodyPr/>
          <a:lstStyle/>
          <a:p>
            <a:r>
              <a:rPr lang="en-US" dirty="0"/>
              <a:t>            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UBCA Account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CED5F-E41E-4A17-B545-CC7E45B5D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090" y="1270000"/>
            <a:ext cx="8596668" cy="4774216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i="0" dirty="0">
                <a:solidFill>
                  <a:srgbClr val="222222"/>
                </a:solidFill>
                <a:effectLst/>
                <a:latin typeface="Bookman Old Style" panose="02050604050505020204" pitchFamily="18" charset="0"/>
              </a:rPr>
              <a:t> 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72A439D-0C5D-48BC-B8DC-3356053E0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637683"/>
              </p:ext>
            </p:extLst>
          </p:nvPr>
        </p:nvGraphicFramePr>
        <p:xfrm>
          <a:off x="722489" y="1270000"/>
          <a:ext cx="8709066" cy="3782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9937">
                  <a:extLst>
                    <a:ext uri="{9D8B030D-6E8A-4147-A177-3AD203B41FA5}">
                      <a16:colId xmlns:a16="http://schemas.microsoft.com/office/drawing/2014/main" val="2662072989"/>
                    </a:ext>
                  </a:extLst>
                </a:gridCol>
                <a:gridCol w="2539129">
                  <a:extLst>
                    <a:ext uri="{9D8B030D-6E8A-4147-A177-3AD203B41FA5}">
                      <a16:colId xmlns:a16="http://schemas.microsoft.com/office/drawing/2014/main" val="981745781"/>
                    </a:ext>
                  </a:extLst>
                </a:gridCol>
              </a:tblGrid>
              <a:tr h="72045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AMMOUNT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491789"/>
                  </a:ext>
                </a:extLst>
              </a:tr>
              <a:tr h="1091575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 Black" panose="020B0A04020102020204" pitchFamily="34" charset="0"/>
                        </a:rPr>
                        <a:t>Boston Grant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0" dirty="0">
                          <a:solidFill>
                            <a:srgbClr val="222222"/>
                          </a:solidFill>
                          <a:effectLst/>
                          <a:latin typeface="Arial Black" panose="020B0A04020102020204" pitchFamily="34" charset="0"/>
                        </a:rPr>
                        <a:t>$11,263.15       </a:t>
                      </a:r>
                      <a:endParaRPr lang="en-US" sz="2800" b="1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92477"/>
                  </a:ext>
                </a:extLst>
              </a:tr>
              <a:tr h="598605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 Black" panose="020B0A04020102020204" pitchFamily="34" charset="0"/>
                        </a:rPr>
                        <a:t>Member ship Collected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 Black" panose="020B0A04020102020204" pitchFamily="34" charset="0"/>
                        </a:rPr>
                        <a:t>$3,250.00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954942"/>
                  </a:ext>
                </a:extLst>
              </a:tr>
              <a:tr h="1091575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 Black" panose="020B0A04020102020204" pitchFamily="34" charset="0"/>
                        </a:rPr>
                        <a:t>UBCA Building Project Savings</a:t>
                      </a:r>
                    </a:p>
                    <a:p>
                      <a:r>
                        <a:rPr lang="en-US" sz="2800" b="1" dirty="0">
                          <a:latin typeface="Arial Black" panose="020B0A04020102020204" pitchFamily="34" charset="0"/>
                        </a:rPr>
                        <a:t> (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Aparajita" panose="020B0502040204020203" pitchFamily="18" charset="0"/>
                          <a:cs typeface="Aparajita" panose="020B0502040204020203" pitchFamily="18" charset="0"/>
                        </a:rPr>
                        <a:t>subtracted from the membership total</a:t>
                      </a:r>
                      <a:r>
                        <a:rPr lang="en-US" sz="2800" b="1" dirty="0">
                          <a:latin typeface="Arial Black" panose="020B0A04020102020204" pitchFamily="34" charset="0"/>
                        </a:rPr>
                        <a:t>)</a:t>
                      </a:r>
                    </a:p>
                    <a:p>
                      <a:r>
                        <a:rPr lang="en-US" sz="2800" b="1" dirty="0">
                          <a:latin typeface="Arial Black" panose="020B0A040201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 Black" panose="020B0A04020102020204" pitchFamily="34" charset="0"/>
                        </a:rPr>
                        <a:t>$ 640.00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3752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324830-068B-4F26-8141-4921A861F238}"/>
              </a:ext>
            </a:extLst>
          </p:cNvPr>
          <p:cNvSpPr txBox="1"/>
          <p:nvPr/>
        </p:nvSpPr>
        <p:spPr>
          <a:xfrm>
            <a:off x="2657060" y="6044216"/>
            <a:ext cx="5705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Thank you . Happy Holidays </a:t>
            </a:r>
          </a:p>
        </p:txBody>
      </p:sp>
    </p:spTree>
    <p:extLst>
      <p:ext uri="{BB962C8B-B14F-4D97-AF65-F5344CB8AC3E}">
        <p14:creationId xmlns:p14="http://schemas.microsoft.com/office/powerpoint/2010/main" val="1336668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AE864C-5827-4E4B-8D33-DB1000D22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6" r="21244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5A39C3-1558-4052-B951-7072BF8FF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5200" y="1678665"/>
            <a:ext cx="4899377" cy="23721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EDUCATION</a:t>
            </a:r>
            <a:r>
              <a:rPr lang="en-US" dirty="0">
                <a:latin typeface="Arial Black" panose="020B0A04020102020204" pitchFamily="34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REPORT</a:t>
            </a:r>
            <a:r>
              <a:rPr lang="en-US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A30E65-81A7-450B-8196-0E0969323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0563" y="4050833"/>
            <a:ext cx="3893440" cy="10968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By MS. Julie </a:t>
            </a:r>
            <a:r>
              <a:rPr lang="en-US" dirty="0" err="1">
                <a:solidFill>
                  <a:srgbClr val="C00000"/>
                </a:solidFill>
              </a:rPr>
              <a:t>Najjumba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2600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A795F2A-8162-4587-8F6B-308185E2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390" y="508000"/>
            <a:ext cx="476355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Education Forum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00BC0F-0D36-44FB-80EC-583721352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18346" y="622852"/>
            <a:ext cx="6258125" cy="6151707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br>
              <a:rPr lang="en-US" dirty="0"/>
            </a:br>
            <a:endParaRPr lang="en-US" sz="6000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 3" charset="2"/>
              <a:buChar char=""/>
            </a:pPr>
            <a:r>
              <a:rPr lang="en-US" sz="6000" dirty="0">
                <a:latin typeface="Bookman Old Style" panose="02050604050505020204" pitchFamily="18" charset="0"/>
              </a:rPr>
              <a:t>Education session in February 2020</a:t>
            </a:r>
          </a:p>
          <a:p>
            <a:endParaRPr lang="en-US" sz="6000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 3" charset="2"/>
              <a:buChar char=""/>
            </a:pPr>
            <a:r>
              <a:rPr lang="en-US" sz="6000" dirty="0">
                <a:latin typeface="Bookman Old Style" panose="02050604050505020204" pitchFamily="18" charset="0"/>
              </a:rPr>
              <a:t>Various topics covered  like drug abuse, college preparation</a:t>
            </a:r>
          </a:p>
          <a:p>
            <a:endParaRPr lang="en-US" sz="6000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 3" charset="2"/>
              <a:buChar char=""/>
            </a:pPr>
            <a:r>
              <a:rPr lang="en-US" sz="6000" dirty="0">
                <a:latin typeface="Bookman Old Style" panose="02050604050505020204" pitchFamily="18" charset="0"/>
              </a:rPr>
              <a:t>Various youth attended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sz="6000" dirty="0">
                <a:latin typeface="Bookman Old Style" panose="02050604050505020204" pitchFamily="18" charset="0"/>
              </a:rPr>
              <a:t>Some Parents attended too</a:t>
            </a:r>
          </a:p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EAD9ACB-D94B-4757-80EA-99859DF61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" r="1" b="11817"/>
          <a:stretch/>
        </p:blipFill>
        <p:spPr>
          <a:xfrm>
            <a:off x="3175" y="0"/>
            <a:ext cx="5042785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9927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B2CE-FC21-4418-A270-AA73790DB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3" y="1382486"/>
            <a:ext cx="3950919" cy="40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More From Education Department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4741FB9E-59D3-43C0-8881-D16C14903D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384556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1932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7208D2-FA6B-4297-966C-73AA3BB2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006" y="263219"/>
            <a:ext cx="3293393" cy="110551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                    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CHALLENGES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3B106A-5947-459F-8803-C71864F03F4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72481206"/>
              </p:ext>
            </p:extLst>
          </p:nvPr>
        </p:nvGraphicFramePr>
        <p:xfrm>
          <a:off x="735014" y="1908797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7954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E92703-265C-4A9F-8052-14191A8E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872" y="325579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          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Recommendations 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6C164CA-AD4C-4685-B91C-53CFA7FC8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2" y="1046922"/>
            <a:ext cx="3863394" cy="58110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25758-998B-4604-858F-275A2400A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8927" y="1695254"/>
            <a:ext cx="5207839" cy="388077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400" b="1" i="0" dirty="0">
                <a:effectLst/>
                <a:latin typeface="Bookman Old Style" panose="02050604050505020204" pitchFamily="18" charset="0"/>
              </a:rPr>
              <a:t>we should remind them that they need Help.</a:t>
            </a:r>
          </a:p>
          <a:p>
            <a:pPr marL="0" indent="0"/>
            <a:endParaRPr lang="en-US" sz="2400" b="1" i="0" dirty="0">
              <a:effectLst/>
              <a:latin typeface="Bookman Old Style" panose="02050604050505020204" pitchFamily="18" charset="0"/>
            </a:endParaRPr>
          </a:p>
          <a:p>
            <a:r>
              <a:rPr lang="en-US" sz="2400" b="1" dirty="0">
                <a:latin typeface="Bookman Old Style" panose="02050604050505020204" pitchFamily="18" charset="0"/>
              </a:rPr>
              <a:t>Parents Improve communication with their children  and their teachers .</a:t>
            </a:r>
          </a:p>
          <a:p>
            <a:pPr marL="0" indent="0"/>
            <a:endParaRPr lang="en-US" sz="2400" b="1" dirty="0">
              <a:latin typeface="Bookman Old Style" panose="02050604050505020204" pitchFamily="18" charset="0"/>
            </a:endParaRPr>
          </a:p>
          <a:p>
            <a:r>
              <a:rPr lang="en-US" sz="2400" b="1" i="0" dirty="0">
                <a:effectLst/>
                <a:latin typeface="Bookman Old Style" panose="02050604050505020204" pitchFamily="18" charset="0"/>
              </a:rPr>
              <a:t>Parents </a:t>
            </a:r>
            <a:r>
              <a:rPr lang="en-US" sz="2400" b="1" dirty="0">
                <a:latin typeface="Bookman Old Style" panose="02050604050505020204" pitchFamily="18" charset="0"/>
              </a:rPr>
              <a:t> should </a:t>
            </a:r>
            <a:r>
              <a:rPr lang="en-US" sz="2400" b="1" i="0" dirty="0">
                <a:effectLst/>
                <a:latin typeface="Bookman Old Style" panose="02050604050505020204" pitchFamily="18" charset="0"/>
              </a:rPr>
              <a:t>support these students because they are the leaders of tomorrow.</a:t>
            </a:r>
          </a:p>
          <a:p>
            <a:pPr marL="0" indent="0">
              <a:buNone/>
            </a:pPr>
            <a:r>
              <a:rPr lang="en-US" sz="2400" b="1" dirty="0">
                <a:latin typeface="Bookman Old Style" panose="02050604050505020204" pitchFamily="18" charset="0"/>
              </a:rPr>
              <a:t>                         </a:t>
            </a:r>
            <a:endParaRPr lang="en-US" b="1" i="0" dirty="0">
              <a:effectLst/>
            </a:endParaRPr>
          </a:p>
          <a:p>
            <a:endParaRPr lang="en-US" b="1" i="0" dirty="0">
              <a:effectLst/>
            </a:endParaRPr>
          </a:p>
          <a:p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03520-753A-44C2-B393-851E4BF70C32}"/>
              </a:ext>
            </a:extLst>
          </p:cNvPr>
          <p:cNvSpPr txBox="1"/>
          <p:nvPr/>
        </p:nvSpPr>
        <p:spPr>
          <a:xfrm>
            <a:off x="5716229" y="5576027"/>
            <a:ext cx="241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Bookman Old Style" panose="02050604050505020204" pitchFamily="18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340442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9178BE9-53D8-441A-8691-0ED3B464B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3D59E3-4C75-43DE-B160-6454BA80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091" y="348404"/>
            <a:ext cx="6429955" cy="1450757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       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THE YEAR 2020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B15E8CA-8E45-4129-9012-FBAEAAE594E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98302947"/>
              </p:ext>
            </p:extLst>
          </p:nvPr>
        </p:nvGraphicFramePr>
        <p:xfrm>
          <a:off x="1345096" y="2001078"/>
          <a:ext cx="9501808" cy="424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0571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63E6-A447-4259-95AB-0FBBE0C8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889" y="762000"/>
            <a:ext cx="6852745" cy="1320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              Women Affairs Report</a:t>
            </a:r>
            <a:br>
              <a:rPr lang="en-US" b="1" dirty="0">
                <a:solidFill>
                  <a:srgbClr val="7030A0"/>
                </a:solidFill>
              </a:rPr>
            </a:br>
            <a:br>
              <a:rPr lang="en-US" b="1" dirty="0">
                <a:solidFill>
                  <a:srgbClr val="7030A0"/>
                </a:solidFill>
              </a:rPr>
            </a:b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5EA45-4E78-4280-BFDA-8B3F419C0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9533" y="1238469"/>
            <a:ext cx="2580873" cy="3678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By: Ms. </a:t>
            </a:r>
            <a:r>
              <a:rPr lang="en-US" b="1" dirty="0" err="1">
                <a:solidFill>
                  <a:schemeClr val="tx1"/>
                </a:solidFill>
              </a:rPr>
              <a:t>Prosscovia</a:t>
            </a: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b="1" dirty="0" err="1">
                <a:solidFill>
                  <a:schemeClr val="tx1"/>
                </a:solidFill>
              </a:rPr>
              <a:t>Nassozi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A227ECC1-92A6-404E-8E3B-FED0E10D55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48" y="1606331"/>
            <a:ext cx="4152988" cy="4829722"/>
          </a:xfrm>
        </p:spPr>
      </p:pic>
    </p:spTree>
    <p:extLst>
      <p:ext uri="{BB962C8B-B14F-4D97-AF65-F5344CB8AC3E}">
        <p14:creationId xmlns:p14="http://schemas.microsoft.com/office/powerpoint/2010/main" val="3350591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3B10BC-287D-4419-A0A3-5C4B2F0E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5504797"/>
            <a:ext cx="11158330" cy="1096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Remembering Community Members, We’ve Lost in 2020</a:t>
            </a:r>
            <a:endParaRPr lang="en-US" sz="28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04D2A8F0-C8BF-4C23-90E6-6D0DC997F0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r="3680" b="5"/>
          <a:stretch/>
        </p:blipFill>
        <p:spPr>
          <a:xfrm>
            <a:off x="4551902" y="-8467"/>
            <a:ext cx="3983931" cy="581282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3D8783-C7F2-4691-B00E-EC9205E3DA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r="14073" b="-4"/>
          <a:stretch/>
        </p:blipFill>
        <p:spPr>
          <a:xfrm>
            <a:off x="8535832" y="-78634"/>
            <a:ext cx="3656167" cy="587452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1A4104D-B6C5-464C-AC47-D9D2E94AFB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4" y="-8467"/>
            <a:ext cx="4551902" cy="5804356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551A289-DD50-49F5-AF01-D65A9DC5675C}"/>
              </a:ext>
            </a:extLst>
          </p:cNvPr>
          <p:cNvSpPr txBox="1"/>
          <p:nvPr/>
        </p:nvSpPr>
        <p:spPr>
          <a:xfrm>
            <a:off x="-40268" y="4816170"/>
            <a:ext cx="2024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Darius </a:t>
            </a:r>
            <a:r>
              <a:rPr lang="en-US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Ndahiro</a:t>
            </a: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1F3F74-3238-49CF-AE00-951E5D573FE2}"/>
              </a:ext>
            </a:extLst>
          </p:cNvPr>
          <p:cNvSpPr txBox="1"/>
          <p:nvPr/>
        </p:nvSpPr>
        <p:spPr>
          <a:xfrm>
            <a:off x="8489148" y="5043526"/>
            <a:ext cx="2191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JOSEPH MUTYABA</a:t>
            </a:r>
          </a:p>
        </p:txBody>
      </p:sp>
    </p:spTree>
    <p:extLst>
      <p:ext uri="{BB962C8B-B14F-4D97-AF65-F5344CB8AC3E}">
        <p14:creationId xmlns:p14="http://schemas.microsoft.com/office/powerpoint/2010/main" val="1260480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5F5E76-D746-45D7-B4A0-45C9518F7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23338"/>
            <a:ext cx="12061478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Remembering Community Members, We’ve Lost in 2020 Cont.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3F2FD-058B-4F87-AE85-826AB0E99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r="-1" b="45201"/>
          <a:stretch/>
        </p:blipFill>
        <p:spPr>
          <a:xfrm>
            <a:off x="-1" y="0"/>
            <a:ext cx="3701475" cy="525165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F8291B-B5A6-4B9B-A3A9-1F512E963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420"/>
          <a:stretch/>
        </p:blipFill>
        <p:spPr>
          <a:xfrm>
            <a:off x="8018422" y="-28319"/>
            <a:ext cx="4173578" cy="5231805"/>
          </a:xfrm>
          <a:prstGeom prst="rect">
            <a:avLst/>
          </a:prstGeom>
        </p:spPr>
      </p:pic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D62CE555-E0D8-4DF8-836D-93CE118954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6899"/>
          <a:stretch/>
        </p:blipFill>
        <p:spPr>
          <a:xfrm>
            <a:off x="3701474" y="-28320"/>
            <a:ext cx="4313774" cy="523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1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9A69D-C5E8-4ABE-B4F0-19118300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4" y="5974554"/>
            <a:ext cx="11436626" cy="88344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Remembering Community Members, We’ve Lost in 2020 Cont.</a:t>
            </a:r>
            <a:endParaRPr lang="en-US" sz="28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5095584-5689-44E0-8D3A-865302312A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60" y="1"/>
            <a:ext cx="4276048" cy="6055498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9142AEEF-2D13-450F-ADB3-A5CBD18D84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509" y="1"/>
            <a:ext cx="3582491" cy="5974552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FA7A55-29E8-49B5-8C1F-46B16BAA6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33461" cy="59745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7F5657-FC3A-4A75-85AC-CC4A8570A319}"/>
              </a:ext>
            </a:extLst>
          </p:cNvPr>
          <p:cNvSpPr txBox="1"/>
          <p:nvPr/>
        </p:nvSpPr>
        <p:spPr>
          <a:xfrm flipH="1">
            <a:off x="7076664" y="2796917"/>
            <a:ext cx="15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GLORIA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BDA96F-1729-4C32-B1C3-775AD778C1B6}"/>
              </a:ext>
            </a:extLst>
          </p:cNvPr>
          <p:cNvSpPr txBox="1"/>
          <p:nvPr/>
        </p:nvSpPr>
        <p:spPr>
          <a:xfrm>
            <a:off x="212034" y="4312560"/>
            <a:ext cx="2637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HARRIET ZALWANGO 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59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613F2-FF3F-4659-B6F8-05F70564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9" y="5804442"/>
            <a:ext cx="11781182" cy="95416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Remembering Community Members, We’ve Lost in 2020 Cont.</a:t>
            </a:r>
            <a:endParaRPr lang="en-US" sz="28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62C7BC2-C73F-4684-9D04-E9F0E77507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00" y="0"/>
            <a:ext cx="4482762" cy="5605660"/>
          </a:xfrm>
        </p:spPr>
      </p:pic>
      <p:pic>
        <p:nvPicPr>
          <p:cNvPr id="12" name="Picture 11" descr="A picture containing person, grass, suit, standing&#10;&#10;Description automatically generated">
            <a:extLst>
              <a:ext uri="{FF2B5EF4-FFF2-40B4-BE49-F238E27FC236}">
                <a16:creationId xmlns:a16="http://schemas.microsoft.com/office/drawing/2014/main" id="{92F0C86C-3F30-4D5D-884C-5508C72A9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76500" cy="5605660"/>
          </a:xfrm>
          <a:prstGeom prst="rect">
            <a:avLst/>
          </a:prstGeom>
        </p:spPr>
      </p:pic>
      <p:pic>
        <p:nvPicPr>
          <p:cNvPr id="16" name="Content Placeholder 15" descr="A picture containing outdoor, person, building, person&#10;&#10;Description automatically generated">
            <a:extLst>
              <a:ext uri="{FF2B5EF4-FFF2-40B4-BE49-F238E27FC236}">
                <a16:creationId xmlns:a16="http://schemas.microsoft.com/office/drawing/2014/main" id="{BCB835A2-73FF-4E9C-A4E6-6CD68DFF63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2" y="0"/>
            <a:ext cx="4032738" cy="560566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E89C0A-2C2A-4593-B281-65E6D08AFD3C}"/>
              </a:ext>
            </a:extLst>
          </p:cNvPr>
          <p:cNvSpPr txBox="1"/>
          <p:nvPr/>
        </p:nvSpPr>
        <p:spPr>
          <a:xfrm>
            <a:off x="177438" y="4897774"/>
            <a:ext cx="2756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HENRY NABUGWAMU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800CAB-91BA-4593-82EC-2AAB587BFC15}"/>
              </a:ext>
            </a:extLst>
          </p:cNvPr>
          <p:cNvSpPr txBox="1"/>
          <p:nvPr/>
        </p:nvSpPr>
        <p:spPr>
          <a:xfrm>
            <a:off x="8159262" y="4481002"/>
            <a:ext cx="2693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DENNIS DENHAM SSEMPEREZA</a:t>
            </a:r>
          </a:p>
        </p:txBody>
      </p:sp>
    </p:spTree>
    <p:extLst>
      <p:ext uri="{BB962C8B-B14F-4D97-AF65-F5344CB8AC3E}">
        <p14:creationId xmlns:p14="http://schemas.microsoft.com/office/powerpoint/2010/main" val="282941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1CB54-E815-45BC-A65E-9238B82BB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017" y="5215048"/>
            <a:ext cx="8931965" cy="10849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Remembering Community Members, Who passed in 2020</a:t>
            </a:r>
            <a:b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06B6C7B-9339-4BB8-A5AD-013D097A9B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800138"/>
              </p:ext>
            </p:extLst>
          </p:nvPr>
        </p:nvGraphicFramePr>
        <p:xfrm>
          <a:off x="3608243" y="-25436"/>
          <a:ext cx="4371392" cy="5428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3AF1ED-69B8-45AF-AA45-DF20934A1B6B}"/>
              </a:ext>
            </a:extLst>
          </p:cNvPr>
          <p:cNvSpPr txBox="1"/>
          <p:nvPr/>
        </p:nvSpPr>
        <p:spPr>
          <a:xfrm>
            <a:off x="516834" y="6383351"/>
            <a:ext cx="11781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May their souls rest in forever perfect peace And Their memory always be a blessing .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dirty="0"/>
          </a:p>
        </p:txBody>
      </p:sp>
      <p:pic>
        <p:nvPicPr>
          <p:cNvPr id="4" name="Picture 3" descr="A person sitting in a chair&#10;&#10;Description automatically generated">
            <a:extLst>
              <a:ext uri="{FF2B5EF4-FFF2-40B4-BE49-F238E27FC236}">
                <a16:creationId xmlns:a16="http://schemas.microsoft.com/office/drawing/2014/main" id="{14C3C3C7-C029-4DD8-B84B-871E5C2BD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22644" cy="5404287"/>
          </a:xfrm>
          <a:prstGeom prst="rect">
            <a:avLst/>
          </a:prstGeom>
        </p:spPr>
      </p:pic>
      <p:pic>
        <p:nvPicPr>
          <p:cNvPr id="11" name="Picture 10" descr="A picture containing outdoor, water, person, sky&#10;&#10;Description automatically generated">
            <a:extLst>
              <a:ext uri="{FF2B5EF4-FFF2-40B4-BE49-F238E27FC236}">
                <a16:creationId xmlns:a16="http://schemas.microsoft.com/office/drawing/2014/main" id="{78C63395-3C75-4307-92F6-0130E3C77D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09" y="-26531"/>
            <a:ext cx="4371391" cy="5429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84A18B-30CA-468B-98FD-A27929AEF4AE}"/>
              </a:ext>
            </a:extLst>
          </p:cNvPr>
          <p:cNvSpPr txBox="1"/>
          <p:nvPr/>
        </p:nvSpPr>
        <p:spPr>
          <a:xfrm>
            <a:off x="0" y="4489887"/>
            <a:ext cx="376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LUKOMWA NSUBUGA  GRACE </a:t>
            </a:r>
          </a:p>
        </p:txBody>
      </p:sp>
    </p:spTree>
    <p:extLst>
      <p:ext uri="{BB962C8B-B14F-4D97-AF65-F5344CB8AC3E}">
        <p14:creationId xmlns:p14="http://schemas.microsoft.com/office/powerpoint/2010/main" val="1523004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6AE68F6B-4845-4F0A-888B-F50BF7BFC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b="1" i="1" dirty="0"/>
              <a:t>“Alone, we can do so little; together, we can do so much” – Helen Keller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705544-A4F1-488B-A24E-75C934BE0EB4}"/>
              </a:ext>
            </a:extLst>
          </p:cNvPr>
          <p:cNvSpPr txBox="1"/>
          <p:nvPr/>
        </p:nvSpPr>
        <p:spPr>
          <a:xfrm>
            <a:off x="3758158" y="6373863"/>
            <a:ext cx="4598051" cy="484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700">
                <a:solidFill>
                  <a:srgbClr val="FFFFFF"/>
                </a:solidFill>
              </a:rPr>
              <a:t>Photo Source : https://www.catersnews.com</a:t>
            </a: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8027280-7544-4FB7-834A-9D55C3EA0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82" y="1177707"/>
            <a:ext cx="4318590" cy="450258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ED705D-870A-4902-BA3F-41168C715D28}"/>
              </a:ext>
            </a:extLst>
          </p:cNvPr>
          <p:cNvSpPr txBox="1"/>
          <p:nvPr/>
        </p:nvSpPr>
        <p:spPr>
          <a:xfrm>
            <a:off x="596347" y="251267"/>
            <a:ext cx="5314121" cy="562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Arial Black" panose="020B0A04020102020204" pitchFamily="34" charset="0"/>
              </a:rPr>
              <a:t>Address : 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57 Washington Street Apt.4 Medford MA 02155</a:t>
            </a:r>
            <a:endParaRPr lang="en-US" sz="2400" b="1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b="1" dirty="0">
                <a:latin typeface="Arial Black" panose="020B0A04020102020204" pitchFamily="34" charset="0"/>
              </a:rPr>
              <a:t>Website </a:t>
            </a:r>
            <a:r>
              <a:rPr lang="en-US" sz="2400" dirty="0">
                <a:latin typeface="Arial Black" panose="020B0A0402010202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www.ubca2013.org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b="1" dirty="0">
                <a:latin typeface="Arial Black" panose="020B0A04020102020204" pitchFamily="34" charset="0"/>
              </a:rPr>
              <a:t>Email</a:t>
            </a:r>
            <a:r>
              <a:rPr lang="en-US" sz="2400" dirty="0">
                <a:latin typeface="Arial Black" panose="020B0A0402010202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  <a:hlinkClick r:id="rId4"/>
              </a:rPr>
              <a:t>info@ubca2013.org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b="1" dirty="0">
                <a:latin typeface="Arial Black" panose="020B0A04020102020204" pitchFamily="34" charset="0"/>
              </a:rPr>
              <a:t>General Line : 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617-650-0729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latin typeface="Arial Black" panose="020B0A040201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b="1" dirty="0">
                <a:latin typeface="Arial Black" panose="020B0A04020102020204" pitchFamily="34" charset="0"/>
              </a:rPr>
              <a:t>UBCA Helpline:   </a:t>
            </a: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508-468-1406</a:t>
            </a:r>
          </a:p>
        </p:txBody>
      </p:sp>
    </p:spTree>
    <p:extLst>
      <p:ext uri="{BB962C8B-B14F-4D97-AF65-F5344CB8AC3E}">
        <p14:creationId xmlns:p14="http://schemas.microsoft.com/office/powerpoint/2010/main" val="1754513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0AB6-625D-4413-96C9-BC604573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59" y="182676"/>
            <a:ext cx="4055562" cy="169450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92D050"/>
                </a:solidFill>
                <a:latin typeface="Century Schoolbook" panose="02040604050505020304" pitchFamily="18" charset="0"/>
                <a:cs typeface="Aldhabi" panose="01000000000000000000" pitchFamily="2" charset="-78"/>
              </a:rPr>
              <a:t>UBCA 2020 CALENDER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7B48D0-A9C2-421A-BE38-99ADC8729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9281" y="1549400"/>
            <a:ext cx="4055562" cy="523903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B83F3-FEEC-4D88-881F-8C0500453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3909" y="2013106"/>
            <a:ext cx="5505371" cy="4844894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FEBRAURY- Education day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7030A0"/>
                </a:solidFill>
              </a:rPr>
              <a:t>March -  Women’s Day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800" dirty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May -Immigration Day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/  </a:t>
            </a:r>
            <a:r>
              <a:rPr lang="en-US" sz="2800" dirty="0">
                <a:solidFill>
                  <a:srgbClr val="0070C0"/>
                </a:solidFill>
              </a:rPr>
              <a:t>Health Day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Boston Day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C00000"/>
                </a:solidFill>
              </a:rPr>
              <a:t>August – Annual General Meeting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800" dirty="0"/>
          </a:p>
          <a:p>
            <a:endParaRPr lang="en-US" dirty="0"/>
          </a:p>
        </p:txBody>
      </p:sp>
      <p:pic>
        <p:nvPicPr>
          <p:cNvPr id="10" name="Picture 9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80761D2-B9FE-4768-AD01-5D44255CE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535" y="2264897"/>
            <a:ext cx="2536846" cy="165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03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B55A82-5857-4B78-B451-3DF55474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112" y="182881"/>
            <a:ext cx="5218133" cy="12756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          UBCA </a:t>
            </a:r>
            <a:br>
              <a:rPr lang="en-US" sz="36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Education Day 2020</a:t>
            </a:r>
            <a:br>
              <a:rPr lang="en-US" sz="3600" dirty="0">
                <a:solidFill>
                  <a:srgbClr val="FFFFFF"/>
                </a:solidFill>
                <a:effectLst/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0CD259E-EEFC-467D-AFDA-9014B56A9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3" y="182881"/>
            <a:ext cx="4787628" cy="644300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0E1FB-B03C-4E09-AF1C-B21B6F849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1736" y="1264778"/>
            <a:ext cx="5885616" cy="536110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28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 UBCA organized  the education forum</a:t>
            </a:r>
          </a:p>
          <a:p>
            <a:pPr>
              <a:buFont typeface="Wingdings 3" charset="2"/>
              <a:buChar char=""/>
            </a:pPr>
            <a:r>
              <a:rPr lang="en-US" sz="28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 Discussed  Homework support for our children</a:t>
            </a:r>
          </a:p>
          <a:p>
            <a:pPr>
              <a:buFont typeface="Wingdings 3" charset="2"/>
              <a:buChar char=""/>
            </a:pPr>
            <a:r>
              <a:rPr lang="en-US" sz="28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Career Guidance </a:t>
            </a:r>
          </a:p>
          <a:p>
            <a:pPr>
              <a:buFont typeface="Wingdings 3" charset="2"/>
              <a:buChar char=""/>
            </a:pPr>
            <a:r>
              <a:rPr lang="en-US" sz="28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Drug abuse  by our  kids </a:t>
            </a:r>
          </a:p>
          <a:p>
            <a:pPr>
              <a:buFont typeface="Wingdings 3" charset="2"/>
              <a:buChar char=""/>
            </a:pPr>
            <a:r>
              <a:rPr lang="en-US" sz="28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Adult Education</a:t>
            </a:r>
          </a:p>
          <a:p>
            <a:pPr>
              <a:buFont typeface="Wingdings 3" charset="2"/>
              <a:buChar char=""/>
            </a:pPr>
            <a:r>
              <a:rPr lang="en-US" sz="28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Both Parents and children attended </a:t>
            </a:r>
          </a:p>
          <a:p>
            <a:pPr>
              <a:buFont typeface="Wingdings 3" charset="2"/>
              <a:buChar char=""/>
            </a:pPr>
            <a:endParaRPr lang="en-US" sz="28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89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82794C60-5691-4E87-AC86-B6586AC3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Arial Black" panose="020B0A04020102020204" pitchFamily="34" charset="0"/>
              </a:rPr>
              <a:t>INTERNATIONAL  Women’s DAY Celebrations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860B78C-0623-4202-AD17-BB5653050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167" y="2160589"/>
            <a:ext cx="4227084" cy="469741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Wingdings 3" charset="2"/>
              <a:buChar char=""/>
            </a:pPr>
            <a:r>
              <a:rPr lang="en-US" sz="2000" b="1" dirty="0"/>
              <a:t>Awarding of outstanding women in our community 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sz="2000" b="1" dirty="0"/>
              <a:t>Women shared experiences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sz="2000" b="1" dirty="0"/>
              <a:t>Men entertained , prepared and served lunch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sz="2000" b="1" dirty="0"/>
              <a:t>Community sponsored the function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sz="2000" b="1" dirty="0"/>
              <a:t>Businesses in our community offered services at a little pay or for free 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sz="2000" b="1" dirty="0"/>
              <a:t> and more……….</a:t>
            </a:r>
          </a:p>
          <a:p>
            <a:pPr marL="285750" indent="-285750">
              <a:buFont typeface="Wingdings 3" charset="2"/>
              <a:buChar char=""/>
            </a:pPr>
            <a:endParaRPr lang="en-US" sz="2000" dirty="0"/>
          </a:p>
        </p:txBody>
      </p:sp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B2A14953-2774-4378-A626-48DBB8A31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853506" y="1"/>
            <a:ext cx="4566200" cy="6866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264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81A2AA7C-BDE4-4ADE-9FEB-1096AB63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3" y="649356"/>
            <a:ext cx="4082035" cy="132080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            THE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COVID-19 PANDEMIC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A47D1-0D40-4420-BC81-DA57E19E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1548" y="2160589"/>
            <a:ext cx="4475653" cy="457151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2200" b="1" dirty="0">
                <a:effectLst/>
              </a:rPr>
              <a:t>Community was impacted a great deal 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2200" b="1" dirty="0"/>
              <a:t>Many  lost jobs others  had reduced working  hours 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2200" b="1" dirty="0"/>
              <a:t> Schools closure impacted a lot of working parents 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2200" b="1" dirty="0">
                <a:effectLst/>
              </a:rPr>
              <a:t>Many  struggled with  food, Rent , and home cleaning  supplies 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2200" b="1" dirty="0">
                <a:effectLst/>
              </a:rPr>
              <a:t> PPE were  in scarce 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2200" b="1" dirty="0">
                <a:effectLst/>
              </a:rPr>
              <a:t>Many  depressed and stressed with the unknown </a:t>
            </a:r>
          </a:p>
          <a:p>
            <a:pPr marL="285750" indent="-285750">
              <a:lnSpc>
                <a:spcPct val="90000"/>
              </a:lnSpc>
              <a:buFont typeface="Wingdings 3" charset="2"/>
              <a:buChar char=""/>
            </a:pPr>
            <a:r>
              <a:rPr lang="en-US" sz="2200" b="1" dirty="0">
                <a:effectLst/>
              </a:rPr>
              <a:t>We lost many Community Members to COVID-19 </a:t>
            </a:r>
            <a:br>
              <a:rPr lang="en-US" b="1" dirty="0">
                <a:effectLst/>
              </a:rPr>
            </a:br>
            <a:endParaRPr lang="en-US" b="1" dirty="0"/>
          </a:p>
        </p:txBody>
      </p:sp>
      <p:pic>
        <p:nvPicPr>
          <p:cNvPr id="6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C1F0803-6294-46EE-8219-17B24573E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86" y="0"/>
            <a:ext cx="464531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502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284D30-D2C9-4B26-BC65-EA5677B9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106" y="-8467"/>
            <a:ext cx="9473980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UBCA COMMUNITY COVID-19 COMMUNICATION</a:t>
            </a:r>
          </a:p>
        </p:txBody>
      </p:sp>
      <p:pic>
        <p:nvPicPr>
          <p:cNvPr id="27" name="Content Placeholder 26" descr="Text&#10;&#10;Description automatically generated">
            <a:extLst>
              <a:ext uri="{FF2B5EF4-FFF2-40B4-BE49-F238E27FC236}">
                <a16:creationId xmlns:a16="http://schemas.microsoft.com/office/drawing/2014/main" id="{E2003817-E508-4AC1-8C6A-380BDDFD4E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2" y="1087849"/>
            <a:ext cx="8924406" cy="5761684"/>
          </a:xfrm>
        </p:spPr>
      </p:pic>
    </p:spTree>
    <p:extLst>
      <p:ext uri="{BB962C8B-B14F-4D97-AF65-F5344CB8AC3E}">
        <p14:creationId xmlns:p14="http://schemas.microsoft.com/office/powerpoint/2010/main" val="107465327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2043</Words>
  <Application>Microsoft Office PowerPoint</Application>
  <PresentationFormat>Widescreen</PresentationFormat>
  <Paragraphs>331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Aldhabi</vt:lpstr>
      <vt:lpstr>Aparajita</vt:lpstr>
      <vt:lpstr>Arial</vt:lpstr>
      <vt:lpstr>Arial Black</vt:lpstr>
      <vt:lpstr>Book Antiqua</vt:lpstr>
      <vt:lpstr>Bookman Old Style</vt:lpstr>
      <vt:lpstr>Calibri</vt:lpstr>
      <vt:lpstr>Century Schoolbook</vt:lpstr>
      <vt:lpstr>Trebuchet MS</vt:lpstr>
      <vt:lpstr>Wingdings</vt:lpstr>
      <vt:lpstr>Wingdings 3</vt:lpstr>
      <vt:lpstr>Facet</vt:lpstr>
      <vt:lpstr>UBCA EXECUTIVE REPORT 2020</vt:lpstr>
      <vt:lpstr> REPORT CONTENTS</vt:lpstr>
      <vt:lpstr>CHAIRMAN’S REPORT</vt:lpstr>
      <vt:lpstr>       THE YEAR 2020</vt:lpstr>
      <vt:lpstr>UBCA 2020 CALENDER</vt:lpstr>
      <vt:lpstr>          UBCA  Education Day 2020 </vt:lpstr>
      <vt:lpstr>INTERNATIONAL  Women’s DAY Celebrations</vt:lpstr>
      <vt:lpstr>            THE  COVID-19 PANDEMIC</vt:lpstr>
      <vt:lpstr>UBCA COMMUNITY COVID-19 COMMUNICATION</vt:lpstr>
      <vt:lpstr>UBCA WELLNESS PACKAGES </vt:lpstr>
      <vt:lpstr>UBCA WELLNES PACKAGES RECIPIENTS </vt:lpstr>
      <vt:lpstr>               UBCA MEMBERSHIP</vt:lpstr>
      <vt:lpstr>UBCA 2020 SUCCESSES</vt:lpstr>
      <vt:lpstr>   UBCA 2020 SUCCESSES Cont.</vt:lpstr>
      <vt:lpstr>DONATIONS &amp; GRANTS TO UBCA </vt:lpstr>
      <vt:lpstr>UBCA BUILDING PROJECT ACCOUNT</vt:lpstr>
      <vt:lpstr>UBCA COVID-19 TASK FORCE                        AND EMERGENCY COMMITTEE FORMATION</vt:lpstr>
      <vt:lpstr>UBCA 2020 SUCCESSES Cont.</vt:lpstr>
      <vt:lpstr>UBCA 2020 SUCCESSES Cont.</vt:lpstr>
      <vt:lpstr>CHALLENGES  </vt:lpstr>
      <vt:lpstr>WAY FORWARD </vt:lpstr>
      <vt:lpstr>WAY FORWARD Cont.</vt:lpstr>
      <vt:lpstr>Treasurer’s Report </vt:lpstr>
      <vt:lpstr>     Where UBCA Gets Its Finances;</vt:lpstr>
      <vt:lpstr>      UBCA Annual Membership </vt:lpstr>
      <vt:lpstr>Community Contributions &amp; Fundraising </vt:lpstr>
      <vt:lpstr>Community Fundraising Cont.</vt:lpstr>
      <vt:lpstr>GRANTS   </vt:lpstr>
      <vt:lpstr>                   Grant Cont.</vt:lpstr>
      <vt:lpstr>Grants  Cont.</vt:lpstr>
      <vt:lpstr>PowerPoint Presentation</vt:lpstr>
      <vt:lpstr>  Items That UBCA Spends Money on </vt:lpstr>
      <vt:lpstr>Other Items UBCA Spends Money on Cont.</vt:lpstr>
      <vt:lpstr>             UBCA Account </vt:lpstr>
      <vt:lpstr>EDUCATION  REPORT </vt:lpstr>
      <vt:lpstr>Education Forum </vt:lpstr>
      <vt:lpstr>More From Education Department </vt:lpstr>
      <vt:lpstr>                     CHALLENGES</vt:lpstr>
      <vt:lpstr>          Recommendations </vt:lpstr>
      <vt:lpstr>              Women Affairs Report  </vt:lpstr>
      <vt:lpstr>Remembering Community Members, We’ve Lost in 2020</vt:lpstr>
      <vt:lpstr>Remembering Community Members, We’ve Lost in 2020 Cont.</vt:lpstr>
      <vt:lpstr>Remembering Community Members, We’ve Lost in 2020 Cont.</vt:lpstr>
      <vt:lpstr>Remembering Community Members, We’ve Lost in 2020 Cont.</vt:lpstr>
      <vt:lpstr>Remembering Community Members, Who passed in 2020 </vt:lpstr>
      <vt:lpstr>“Alone, we can do so little; together, we can do so much” – Helen Keller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UBCA EXECUTIVE REPORT 2020</dc:title>
  <dc:creator>Aisha Namiiro</dc:creator>
  <cp:lastModifiedBy>Aisha Namiiro</cp:lastModifiedBy>
  <cp:revision>39</cp:revision>
  <dcterms:created xsi:type="dcterms:W3CDTF">2020-12-19T03:47:33Z</dcterms:created>
  <dcterms:modified xsi:type="dcterms:W3CDTF">2020-12-31T15:35:21Z</dcterms:modified>
</cp:coreProperties>
</file>